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342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920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915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78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83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23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9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536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98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8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7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AEB"/>
            </a:gs>
            <a:gs pos="100000">
              <a:srgbClr val="4A206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感谢祢使用必浩和燕婷夫妇，在亚洲一个未得之民中宣教六年，现在回国述职。他们夫妇在宣教工场上经营的事工，包括“绿色小家”和“读书汇”，都把福音的种子撒在许多人的心田。求圣灵保守道种，在未得之民心里成长三十、六十、一百倍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！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5039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AEB"/>
            </a:gs>
            <a:gs pos="100000">
              <a:srgbClr val="4A206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现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在，恳求耶和华以勒为必浩宣教士的太太与小儿子预备签证，使他们能安心在家乡述职，并准备踏上下一个宣教旅程。奉主耶稣基督的名，阿们。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7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0" r="12399"/>
          <a:stretch/>
        </p:blipFill>
        <p:spPr>
          <a:xfrm>
            <a:off x="-1" y="0"/>
            <a:ext cx="9156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8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4" r="12517"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190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2024-12-31T01:29:08Z</dcterms:created>
  <dcterms:modified xsi:type="dcterms:W3CDTF">2025-03-04T02:36:44Z</dcterms:modified>
</cp:coreProperties>
</file>