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39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93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54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18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96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681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1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05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92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61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3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63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AEB"/>
            </a:gs>
            <a:gs pos="100000">
              <a:srgbClr val="4A206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Oreo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kelompok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Malaysia.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“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Rumah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Hijau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”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“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”,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07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AEB"/>
            </a:gs>
            <a:gs pos="100000">
              <a:srgbClr val="4A206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menabur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Firman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puluh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puluh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kali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!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menyediakan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visa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Caleb (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lelaki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),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2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AEB"/>
            </a:gs>
            <a:gs pos="100000">
              <a:srgbClr val="4A206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0" y="762165"/>
            <a:ext cx="825716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tanahair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bersedia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3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5" r="12378"/>
          <a:stretch/>
        </p:blipFill>
        <p:spPr>
          <a:xfrm>
            <a:off x="-1" y="0"/>
            <a:ext cx="91655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9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96" r="12429"/>
          <a:stretch/>
        </p:blipFill>
        <p:spPr>
          <a:xfrm>
            <a:off x="0" y="0"/>
            <a:ext cx="91653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5" r="12479"/>
          <a:stretch/>
        </p:blipFill>
        <p:spPr>
          <a:xfrm>
            <a:off x="0" y="0"/>
            <a:ext cx="9153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145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2024-12-31T01:29:08Z</dcterms:created>
  <dcterms:modified xsi:type="dcterms:W3CDTF">2025-03-04T03:12:05Z</dcterms:modified>
</cp:coreProperties>
</file>