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23692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95433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97978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08015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69919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263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8965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082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26379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83564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66531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2/26/2025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881286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1" y="704289"/>
            <a:ext cx="817534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Dear Heavenly Father, thank You for leading our missionary couple, Jacky and Iris, to move from Indochina to another city in Southeast Asia to continue their cross-cultural missions work. In their new environment, Jacky is responsible for teaching in a refugee high school, while Iris works full-time as a mother and sometimes accompanies her husband </a:t>
            </a:r>
            <a:r>
              <a:rPr lang="en-US" sz="3600" b="1" dirty="0" smtClean="0">
                <a:solidFill>
                  <a:schemeClr val="tx2">
                    <a:lumMod val="50000"/>
                  </a:schemeClr>
                </a:solidFill>
                <a:effectLst>
                  <a:glow rad="101600">
                    <a:schemeClr val="bg1"/>
                  </a:glow>
                </a:effectLst>
                <a:ea typeface="Microsoft YaHei" panose="020B0503020204020204" charset="-122"/>
              </a:rPr>
              <a:t>to</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391283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1" y="704289"/>
            <a:ext cx="817534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visit </a:t>
            </a:r>
            <a:r>
              <a:rPr lang="en-US" sz="3600" b="1" dirty="0">
                <a:solidFill>
                  <a:schemeClr val="tx2">
                    <a:lumMod val="50000"/>
                  </a:schemeClr>
                </a:solidFill>
                <a:effectLst>
                  <a:glow rad="101600">
                    <a:schemeClr val="bg1"/>
                  </a:glow>
                </a:effectLst>
                <a:ea typeface="Microsoft YaHei" panose="020B0503020204020204" charset="-122"/>
              </a:rPr>
              <a:t>refugee families. We ask the Holy Spirit to fill Jacky's 14 hours of teaching each week, building wonderful relationships with the refugee students and leading them to know the love of Christ. Each home visit, we pray, is also covered by the blood of Christ, so that there is peace, and God's Kingdom can be extended to the refugee families </a:t>
            </a:r>
            <a:r>
              <a:rPr lang="en-US" sz="3600" b="1" dirty="0" smtClean="0">
                <a:solidFill>
                  <a:schemeClr val="tx2">
                    <a:lumMod val="50000"/>
                  </a:schemeClr>
                </a:solidFill>
                <a:effectLst>
                  <a:glow rad="101600">
                    <a:schemeClr val="bg1"/>
                  </a:glow>
                </a:effectLst>
                <a:ea typeface="Microsoft YaHei" panose="020B0503020204020204" charset="-122"/>
              </a:rPr>
              <a:t>and</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413946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1" y="704289"/>
            <a:ext cx="817534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communities</a:t>
            </a:r>
            <a:r>
              <a:rPr lang="en-US" sz="3600" b="1" dirty="0">
                <a:solidFill>
                  <a:schemeClr val="tx2">
                    <a:lumMod val="50000"/>
                  </a:schemeClr>
                </a:solidFill>
                <a:effectLst>
                  <a:glow rad="101600">
                    <a:schemeClr val="bg1"/>
                  </a:glow>
                </a:effectLst>
                <a:ea typeface="Microsoft YaHei" panose="020B0503020204020204" charset="-122"/>
              </a:rPr>
              <a:t>. May our Heavenly Father bless Jacky and Iris's little son, Shadow, to grow up healthily and joyfully.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339384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45" r="12478"/>
          <a:stretch/>
        </p:blipFill>
        <p:spPr>
          <a:xfrm>
            <a:off x="-1" y="0"/>
            <a:ext cx="9153177" cy="6858000"/>
          </a:xfrm>
          <a:prstGeom prst="rect">
            <a:avLst/>
          </a:prstGeom>
        </p:spPr>
      </p:pic>
    </p:spTree>
    <p:extLst>
      <p:ext uri="{BB962C8B-B14F-4D97-AF65-F5344CB8AC3E}">
        <p14:creationId xmlns:p14="http://schemas.microsoft.com/office/powerpoint/2010/main" val="119207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23" r="12423"/>
          <a:stretch/>
        </p:blipFill>
        <p:spPr>
          <a:xfrm>
            <a:off x="-1" y="0"/>
            <a:ext cx="9162727" cy="6858000"/>
          </a:xfrm>
          <a:prstGeom prst="rect">
            <a:avLst/>
          </a:prstGeom>
        </p:spPr>
      </p:pic>
    </p:spTree>
    <p:extLst>
      <p:ext uri="{BB962C8B-B14F-4D97-AF65-F5344CB8AC3E}">
        <p14:creationId xmlns:p14="http://schemas.microsoft.com/office/powerpoint/2010/main" val="1069437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94" r="12472"/>
          <a:stretch/>
        </p:blipFill>
        <p:spPr>
          <a:xfrm>
            <a:off x="0" y="0"/>
            <a:ext cx="9148107" cy="6858000"/>
          </a:xfrm>
          <a:prstGeom prst="rect">
            <a:avLst/>
          </a:prstGeom>
        </p:spPr>
      </p:pic>
    </p:spTree>
    <p:extLst>
      <p:ext uri="{BB962C8B-B14F-4D97-AF65-F5344CB8AC3E}">
        <p14:creationId xmlns:p14="http://schemas.microsoft.com/office/powerpoint/2010/main" val="2582221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TotalTime>
  <Words>173</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11</cp:revision>
  <dcterms:created xsi:type="dcterms:W3CDTF">2024-12-31T01:29:08Z</dcterms:created>
  <dcterms:modified xsi:type="dcterms:W3CDTF">2025-02-26T05:45:51Z</dcterms:modified>
</cp:coreProperties>
</file>