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311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464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120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815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5422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554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0607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212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7587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1929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884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798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861" y="970666"/>
            <a:ext cx="8009683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慈悲的天父，感谢祢带领宣教士大朱和小张夫妇，从印度支那搬到东南亚另一个城市，继续作福音圣工。在新的环境中，大朱宣教士负责在一个难民中学教导，而小张则作全职妈妈并有时陪伴丈夫一起探访难民家庭。求圣灵充满大朱宣教士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一个星期十四个小时的教课中，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42774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861" y="970666"/>
            <a:ext cx="8009683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能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与难民学生建立美好的关系，引领学生认识基督的爱。每次的家庭探访，也都有基督宝血的遮盖，出入平安，能将上帝的国度扩张到难民家庭与社区中。求天父也保佑大朱和小张的小儿子比撒列，健康长大，乖巧喜乐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084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73" r="12489"/>
          <a:stretch/>
        </p:blipFill>
        <p:spPr>
          <a:xfrm>
            <a:off x="0" y="0"/>
            <a:ext cx="9144000" cy="685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02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34" r="12466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80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239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7</cp:revision>
  <dcterms:created xsi:type="dcterms:W3CDTF">2024-12-31T01:29:08Z</dcterms:created>
  <dcterms:modified xsi:type="dcterms:W3CDTF">2025-02-26T05:25:36Z</dcterms:modified>
</cp:coreProperties>
</file>