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9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7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8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08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16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65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30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8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45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0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2/26/2025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9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berpindah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lain di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melanjutkan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bertanggungjawab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menengah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sementara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16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-kala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menemani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suaminya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keluarga-keluarga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14 jam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kunjungan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diliputi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0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kecil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Iris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Shadow,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6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504"/>
          <a:stretch/>
        </p:blipFill>
        <p:spPr>
          <a:xfrm>
            <a:off x="0" y="0"/>
            <a:ext cx="9147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5" r="12382"/>
          <a:stretch/>
        </p:blipFill>
        <p:spPr>
          <a:xfrm>
            <a:off x="0" y="0"/>
            <a:ext cx="916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0" r="12555"/>
          <a:stretch/>
        </p:blipFill>
        <p:spPr>
          <a:xfrm>
            <a:off x="0" y="0"/>
            <a:ext cx="9144000" cy="68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161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2024-12-31T01:29:08Z</dcterms:created>
  <dcterms:modified xsi:type="dcterms:W3CDTF">2025-02-26T05:53:43Z</dcterms:modified>
</cp:coreProperties>
</file>