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154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271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15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05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091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4575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1716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52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1901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3870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347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844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261" y="970666"/>
            <a:ext cx="8322198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慈悲的天父，感谢祢使用陈梅滿与黄珊珊两夫妻，带着他们的孩子立佳和立約，一起在日本的北海道宣教。他们不但关心日本人的灵魂，也安排时间探访日本北方原住民爱努族，向他们布道。求天父扩展梅滿与珊珊的宣教境界和人际关係，使他们成为日本人与爱努族可信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赖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的基督徒朋友。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3188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686" y="970666"/>
            <a:ext cx="8345347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今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年，求圣灵带领宣教士与当地教会的牧者和执事，在主里同心配搭，复兴日本教会，广传福音。特别是在北海道东部的弟子屈，所有的福音性聚会都能把福音种子撒在好土上，将来发芽成長，结果给神。求天父打发更多长期和短期宣教士去日本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558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96" r="12496"/>
          <a:stretch/>
        </p:blipFill>
        <p:spPr>
          <a:xfrm>
            <a:off x="0" y="0"/>
            <a:ext cx="91450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11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71" r="12504"/>
          <a:stretch/>
        </p:blipFill>
        <p:spPr>
          <a:xfrm>
            <a:off x="0" y="0"/>
            <a:ext cx="91470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85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258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2024-12-31T01:29:08Z</dcterms:created>
  <dcterms:modified xsi:type="dcterms:W3CDTF">2025-02-18T06:10:56Z</dcterms:modified>
</cp:coreProperties>
</file>