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12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38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33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517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294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17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24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8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3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411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7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1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pasangan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suami-isteri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Matthew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Diana,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Hokkaido,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jiwa-jiwa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tetapi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mengatur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mengunjungi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menginjili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Ainu, orang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asli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4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4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Syurga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memperluaskan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Matthew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sahabat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dipercayai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Ainu.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pemimpin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4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32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gereja-gereja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menghidupkan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Khususnya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timur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Hokkaido,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pertemuan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menabur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bertunas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menghasilkan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4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8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5"/>
            <a:ext cx="80719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Syurga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4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4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08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8" r="12492"/>
          <a:stretch/>
        </p:blipFill>
        <p:spPr>
          <a:xfrm>
            <a:off x="-1" y="-3760"/>
            <a:ext cx="9155191" cy="68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3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6" r="12428"/>
          <a:stretch/>
        </p:blipFill>
        <p:spPr>
          <a:xfrm>
            <a:off x="0" y="0"/>
            <a:ext cx="91532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2" r="12512"/>
          <a:stretch/>
        </p:blipFill>
        <p:spPr>
          <a:xfrm>
            <a:off x="0" y="-1"/>
            <a:ext cx="9144000" cy="686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3" r="12514"/>
          <a:stretch/>
        </p:blipFill>
        <p:spPr>
          <a:xfrm>
            <a:off x="-1" y="0"/>
            <a:ext cx="91466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193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2024-12-31T01:29:08Z</dcterms:created>
  <dcterms:modified xsi:type="dcterms:W3CDTF">2025-02-18T06:17:03Z</dcterms:modified>
</cp:coreProperties>
</file>