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sldIdLst>
    <p:sldId id="256" r:id="rId3"/>
    <p:sldId id="257" r:id="rId4"/>
    <p:sldId id="258" r:id="rId5"/>
    <p:sldId id="259" r:id="rId6"/>
    <p:sldId id="260" r:id="rId7"/>
    <p:sldId id="261"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3" d="100"/>
          <a:sy n="83" d="100"/>
        </p:scale>
        <p:origin x="156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38197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667606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042997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29244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972373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7428043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4773513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pPr>
              <a:defRPr/>
            </a:pPr>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5872398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pPr>
              <a:defRPr/>
            </a:pPr>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0196367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pPr>
              <a:defRPr/>
            </a:pPr>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1095045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4080705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056513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pPr>
              <a:defRPr/>
            </a:pPr>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309117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29349551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3651958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13378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484695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96006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75368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05862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375225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59465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2/12/2025</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071856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BC12A672-F013-43E1-8938-EB0F912EF20E}" type="datetimeFigureOut">
              <a:rPr lang="en-US" smtClean="0">
                <a:solidFill>
                  <a:prstClr val="black">
                    <a:tint val="75000"/>
                  </a:prstClr>
                </a:solidFill>
              </a:rPr>
              <a:pPr>
                <a:defRPr/>
              </a:pPr>
              <a:t>2/12/2025</a:t>
            </a:fld>
            <a:endParaRPr lang="en-US">
              <a:solidFill>
                <a:prstClr val="black">
                  <a:tint val="75000"/>
                </a:prstClr>
              </a:solidFill>
            </a:endParaRP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3BA665C6-EACC-4232-BA64-940A52A98B94}" type="slidenum">
              <a:rPr lang="en-US" smtClean="0">
                <a:solidFill>
                  <a:prstClr val="black">
                    <a:tint val="75000"/>
                  </a:prstClr>
                </a:solidFill>
              </a:rPr>
              <a:pPr>
                <a:defRPr/>
              </a:pPr>
              <a:t>‹#›</a:t>
            </a:fld>
            <a:endParaRPr lang="en-US">
              <a:solidFill>
                <a:prstClr val="black">
                  <a:tint val="75000"/>
                </a:prstClr>
              </a:solidFill>
            </a:endParaRPr>
          </a:p>
        </p:txBody>
      </p:sp>
    </p:spTree>
    <p:extLst>
      <p:ext uri="{BB962C8B-B14F-4D97-AF65-F5344CB8AC3E}">
        <p14:creationId xmlns:p14="http://schemas.microsoft.com/office/powerpoint/2010/main" val="82585377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2">
                <a:lumMod val="40000"/>
                <a:lumOff val="60000"/>
              </a:schemeClr>
            </a:gs>
            <a:gs pos="100000">
              <a:schemeClr val="accent5">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0" y="704289"/>
            <a:ext cx="8225259"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Our merciful Heavenly Father, thank You for using SCAC missionary Evelyn for nearly sixteen years in East Asia. Last October, she left East Asia because her permit could no longer be renewed. Now, she is moving to Southeast Asia to continue her missions to East Asians in a place where the East Asian population </a:t>
            </a:r>
            <a:r>
              <a:rPr lang="en-US" sz="3600" b="1" dirty="0" smtClean="0">
                <a:solidFill>
                  <a:schemeClr val="tx2">
                    <a:lumMod val="50000"/>
                  </a:schemeClr>
                </a:solidFill>
                <a:effectLst>
                  <a:glow rad="101600">
                    <a:schemeClr val="bg1"/>
                  </a:glow>
                </a:effectLst>
                <a:ea typeface="Microsoft YaHei" panose="020B0503020204020204" charset="-122"/>
              </a:rPr>
              <a:t>is</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532063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2">
                <a:lumMod val="40000"/>
                <a:lumOff val="60000"/>
              </a:schemeClr>
            </a:gs>
            <a:gs pos="100000">
              <a:schemeClr val="accent5">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0" y="70428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increasing dramatically. May the Holy Spirit </a:t>
            </a:r>
            <a:r>
              <a:rPr lang="en-US" sz="3600" b="1" dirty="0">
                <a:solidFill>
                  <a:schemeClr val="tx2">
                    <a:lumMod val="50000"/>
                  </a:schemeClr>
                </a:solidFill>
                <a:effectLst>
                  <a:glow rad="101600">
                    <a:schemeClr val="bg1"/>
                  </a:glow>
                </a:effectLst>
                <a:ea typeface="Microsoft YaHei" panose="020B0503020204020204" charset="-122"/>
              </a:rPr>
              <a:t>continue to guide her as she shines for the Kingdom, reaching out to East Asians, including university students, primary and secondary students at international schools, accompanying parents, and the business people. We ask the Holy Spirit to help Evelyn to adapt </a:t>
            </a:r>
            <a:r>
              <a:rPr lang="en-US" sz="3600" b="1" dirty="0" smtClean="0">
                <a:solidFill>
                  <a:schemeClr val="tx2">
                    <a:lumMod val="50000"/>
                  </a:schemeClr>
                </a:solidFill>
                <a:effectLst>
                  <a:glow rad="101600">
                    <a:schemeClr val="bg1"/>
                  </a:glow>
                </a:effectLst>
                <a:ea typeface="Microsoft YaHei" panose="020B0503020204020204" charset="-122"/>
              </a:rPr>
              <a:t>to</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2121770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2">
                <a:lumMod val="40000"/>
                <a:lumOff val="60000"/>
              </a:schemeClr>
            </a:gs>
            <a:gs pos="100000">
              <a:schemeClr val="accent5">
                <a:lumMod val="60000"/>
                <a:lumOff val="40000"/>
              </a:schemeClr>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9370" y="704289"/>
            <a:ext cx="8225259"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the </a:t>
            </a:r>
            <a:r>
              <a:rPr lang="en-US" sz="3600" b="1" dirty="0">
                <a:solidFill>
                  <a:schemeClr val="tx2">
                    <a:lumMod val="50000"/>
                  </a:schemeClr>
                </a:solidFill>
                <a:effectLst>
                  <a:glow rad="101600">
                    <a:schemeClr val="bg1"/>
                  </a:glow>
                </a:effectLst>
                <a:ea typeface="Microsoft YaHei" panose="020B0503020204020204" charset="-122"/>
              </a:rPr>
              <a:t>new environment, master the transportation, learn the customs and culture, and partner with local churches to spread the Gospel. In the name of our Lord Jesus Christ, Amen.</a:t>
            </a:r>
          </a:p>
        </p:txBody>
      </p:sp>
      <p:sp>
        <p:nvSpPr>
          <p:cNvPr id="6" name="Title 1"/>
          <p:cNvSpPr txBox="1"/>
          <p:nvPr/>
        </p:nvSpPr>
        <p:spPr>
          <a:xfrm>
            <a:off x="0" y="207718"/>
            <a:ext cx="9144000" cy="496571"/>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9" y="6172911"/>
            <a:ext cx="1053296"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3/3</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2023963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365" r="12433"/>
          <a:stretch/>
        </p:blipFill>
        <p:spPr>
          <a:xfrm>
            <a:off x="-1" y="0"/>
            <a:ext cx="9168579" cy="6858000"/>
          </a:xfrm>
          <a:prstGeom prst="rect">
            <a:avLst/>
          </a:prstGeom>
        </p:spPr>
      </p:pic>
    </p:spTree>
    <p:extLst>
      <p:ext uri="{BB962C8B-B14F-4D97-AF65-F5344CB8AC3E}">
        <p14:creationId xmlns:p14="http://schemas.microsoft.com/office/powerpoint/2010/main" val="17779413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33" r="12366"/>
          <a:stretch/>
        </p:blipFill>
        <p:spPr>
          <a:xfrm>
            <a:off x="0" y="0"/>
            <a:ext cx="9168450" cy="6858000"/>
          </a:xfrm>
          <a:prstGeom prst="rect">
            <a:avLst/>
          </a:prstGeom>
        </p:spPr>
      </p:pic>
    </p:spTree>
    <p:extLst>
      <p:ext uri="{BB962C8B-B14F-4D97-AF65-F5344CB8AC3E}">
        <p14:creationId xmlns:p14="http://schemas.microsoft.com/office/powerpoint/2010/main" val="12437035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508" r="12442"/>
          <a:stretch/>
        </p:blipFill>
        <p:spPr>
          <a:xfrm>
            <a:off x="0" y="0"/>
            <a:ext cx="9150150" cy="6858000"/>
          </a:xfrm>
          <a:prstGeom prst="rect">
            <a:avLst/>
          </a:prstGeom>
        </p:spPr>
      </p:pic>
    </p:spTree>
    <p:extLst>
      <p:ext uri="{BB962C8B-B14F-4D97-AF65-F5344CB8AC3E}">
        <p14:creationId xmlns:p14="http://schemas.microsoft.com/office/powerpoint/2010/main" val="996724159"/>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87</TotalTime>
  <Words>159</Words>
  <Application>Microsoft Office PowerPoint</Application>
  <PresentationFormat>On-screen Show (4:3)</PresentationFormat>
  <Paragraphs>9</Paragraphs>
  <Slides>6</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6</vt:i4>
      </vt:variant>
    </vt:vector>
  </HeadingPairs>
  <TitlesOfParts>
    <vt:vector size="12" baseType="lpstr">
      <vt:lpstr>Microsoft YaHei</vt:lpstr>
      <vt:lpstr>Arial</vt:lpstr>
      <vt:lpstr>Calibri</vt:lpstr>
      <vt:lpstr>Calibri Light</vt: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7</cp:revision>
  <dcterms:created xsi:type="dcterms:W3CDTF">2024-12-31T01:29:08Z</dcterms:created>
  <dcterms:modified xsi:type="dcterms:W3CDTF">2025-02-12T01:42:10Z</dcterms:modified>
</cp:coreProperties>
</file>