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05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49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211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515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8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297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045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7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606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27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27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4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86" y="970666"/>
            <a:ext cx="8125427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的天父，感谢祢使用鲁丽宣教士，在东亚宣教将近十六年。去年十月，因为准证无法再更新，离开了东亚。现在，鲁丽宣教士转往东南亚，与一个东亚人口剧增的地方，继续向东亚人宣教。求圣灵继续引领她，为天国发光，灵巧如蛇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地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6186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86" y="970666"/>
            <a:ext cx="8125427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接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触东亚人，包括大学生、在国际学校的中小学学生、陪读父母，以及经商者。求圣灵帮助鲁丽宣教士很快适应地理环境，掌握交通，了解风土人情，与当地教会配搭传扬福音。奉主耶稣基督的名，阿们。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65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9" r="12376"/>
          <a:stretch/>
        </p:blipFill>
        <p:spPr>
          <a:xfrm>
            <a:off x="0" y="0"/>
            <a:ext cx="91604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90" r="12391"/>
          <a:stretch/>
        </p:blipFill>
        <p:spPr>
          <a:xfrm>
            <a:off x="0" y="0"/>
            <a:ext cx="91585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205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2024-12-31T01:29:08Z</dcterms:created>
  <dcterms:modified xsi:type="dcterms:W3CDTF">2025-02-12T01:39:10Z</dcterms:modified>
</cp:coreProperties>
</file>