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288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0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5798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97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7535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9732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2954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7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76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7127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28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2/12/2025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2/12/2025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49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Surgawi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Pengasih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memakai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Evelyn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hampir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belas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tahun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Oktober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lalu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meninggalkan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kerana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sirat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keizinannya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tidak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diperbaharui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lagi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Sekarang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pindah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Asia Tenggara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melanjutkan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misinya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909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kepada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orang-orang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sebuah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bandar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mana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populasi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meningkat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secara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dramatik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bersinar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orang-orang Asia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Timur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berkesan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mahasiswa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pelajar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rendah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15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1171" y="762165"/>
            <a:ext cx="80719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menengah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sekolah-sekolah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antarabangsa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ibubapa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menemani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para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peniaga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menolong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Evelyn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beradaptasi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mengenal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bekerjasama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gereja-gereja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menyebar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12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8" r="12442"/>
          <a:stretch/>
        </p:blipFill>
        <p:spPr>
          <a:xfrm>
            <a:off x="-1" y="0"/>
            <a:ext cx="91501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6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14" r="12483"/>
          <a:stretch/>
        </p:blipFill>
        <p:spPr>
          <a:xfrm>
            <a:off x="0" y="0"/>
            <a:ext cx="91564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63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393" r="12407"/>
          <a:stretch/>
        </p:blipFill>
        <p:spPr>
          <a:xfrm>
            <a:off x="-1" y="0"/>
            <a:ext cx="9168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8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148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2024-12-31T01:29:08Z</dcterms:created>
  <dcterms:modified xsi:type="dcterms:W3CDTF">2025-02-12T01:45:00Z</dcterms:modified>
</cp:coreProperties>
</file>