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</p:sldMasterIdLst>
  <p:sldIdLst>
    <p:sldId id="256" r:id="rId3"/>
    <p:sldId id="257" r:id="rId4"/>
    <p:sldId id="258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3" d="100"/>
          <a:sy n="83" d="100"/>
        </p:scale>
        <p:origin x="156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2/12/2025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381976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2/12/2025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667606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2/12/2025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042997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12A672-F013-43E1-8938-EB0F912EF2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2/12/2025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665C6-EACC-4232-BA64-940A52A98B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82887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12A672-F013-43E1-8938-EB0F912EF2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2/12/2025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665C6-EACC-4232-BA64-940A52A98B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86088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12A672-F013-43E1-8938-EB0F912EF2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2/12/2025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665C6-EACC-4232-BA64-940A52A98B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45798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12A672-F013-43E1-8938-EB0F912EF2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2/12/2025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665C6-EACC-4232-BA64-940A52A98B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519711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12A672-F013-43E1-8938-EB0F912EF2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2/12/2025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665C6-EACC-4232-BA64-940A52A98B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275352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12A672-F013-43E1-8938-EB0F912EF2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2/12/2025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665C6-EACC-4232-BA64-940A52A98B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397320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12A672-F013-43E1-8938-EB0F912EF2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2/12/2025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665C6-EACC-4232-BA64-940A52A98B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295427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12A672-F013-43E1-8938-EB0F912EF2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2/12/2025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665C6-EACC-4232-BA64-940A52A98B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34717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2/12/2025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4056513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12A672-F013-43E1-8938-EB0F912EF2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2/12/2025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665C6-EACC-4232-BA64-940A52A98B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937639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12A672-F013-43E1-8938-EB0F912EF2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2/12/2025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665C6-EACC-4232-BA64-940A52A98B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071279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12A672-F013-43E1-8938-EB0F912EF2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2/12/2025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665C6-EACC-4232-BA64-940A52A98B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42816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2/12/2025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13378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2/12/2025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484695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2/12/2025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960063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2/12/2025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753683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2/12/2025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058623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2/12/2025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375225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2/12/2025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594651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2/12/2025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0718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C12A672-F013-43E1-8938-EB0F912EF2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2/12/2025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BA665C6-EACC-4232-BA64-940A52A98B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57494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2">
                <a:lumMod val="40000"/>
                <a:lumOff val="60000"/>
              </a:schemeClr>
            </a:gs>
            <a:gs pos="100000">
              <a:schemeClr val="accent5">
                <a:lumMod val="60000"/>
                <a:lumOff val="4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1171" y="762165"/>
            <a:ext cx="8071968" cy="5592365"/>
          </a:xfrm>
          <a:solidFill>
            <a:srgbClr val="384C00">
              <a:alpha val="0"/>
            </a:srgbClr>
          </a:solidFill>
        </p:spPr>
        <p:txBody>
          <a:bodyPr>
            <a:noAutofit/>
          </a:bodyPr>
          <a:lstStyle/>
          <a:p>
            <a:pPr marL="0" indent="0">
              <a:lnSpc>
                <a:spcPts val="4400"/>
              </a:lnSpc>
              <a:spcBef>
                <a:spcPts val="0"/>
              </a:spcBef>
              <a:buNone/>
            </a:pP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Allah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Bapa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Surgawi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yang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Maha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Pengasih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terima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kasih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untuk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memakai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misionari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Evelyn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hampir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enam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belas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tahun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di Asia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Timur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.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Pada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Oktober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lalu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dia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meninggalkan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Asia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Timur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kerana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sirat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keizinannya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tidak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dapat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diperbaharui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lagi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.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Sekarang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dia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pindah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ke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Asia Tenggara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untuk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melanjutkan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misinya</a:t>
            </a:r>
            <a:endParaRPr lang="en-US" sz="3600" b="1" dirty="0">
              <a:solidFill>
                <a:schemeClr val="tx2">
                  <a:lumMod val="50000"/>
                </a:schemeClr>
              </a:solidFill>
              <a:effectLst>
                <a:glow rad="101600">
                  <a:schemeClr val="bg1"/>
                </a:glow>
              </a:effectLst>
              <a:ea typeface="Microsoft YaHei" panose="020B0503020204020204" charset="-122"/>
            </a:endParaRPr>
          </a:p>
        </p:txBody>
      </p:sp>
      <p:sp>
        <p:nvSpPr>
          <p:cNvPr id="6" name="Title 1"/>
          <p:cNvSpPr txBox="1"/>
          <p:nvPr/>
        </p:nvSpPr>
        <p:spPr>
          <a:xfrm>
            <a:off x="0" y="207718"/>
            <a:ext cx="9144000" cy="49657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Doa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Penjagaan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Misi</a:t>
            </a:r>
            <a:endParaRPr kumimoji="0" lang="en-US" altLang="zh-CN" sz="4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/>
              <a:ea typeface="Microsoft YaHei" panose="020B0503020204020204" charset="-122"/>
              <a:cs typeface="Calibri" panose="020F050202020403020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029111" y="6097744"/>
            <a:ext cx="947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7030A0"/>
                </a:solidFill>
                <a:effectLst>
                  <a:glow rad="88900">
                    <a:prstClr val="white"/>
                  </a:glow>
                </a:effectLst>
                <a:ea typeface="Microsoft YaHei" panose="020B050302020402020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1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/</a:t>
            </a:r>
            <a:r>
              <a:rPr kumimoji="0" lang="en-US" altLang="zh-CN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3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 panose="020F0502020204030204"/>
              <a:ea typeface="Microsoft YaHei" panose="020B050302020402020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19091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2">
                <a:lumMod val="40000"/>
                <a:lumOff val="60000"/>
              </a:schemeClr>
            </a:gs>
            <a:gs pos="100000">
              <a:schemeClr val="accent5">
                <a:lumMod val="60000"/>
                <a:lumOff val="4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1171" y="762165"/>
            <a:ext cx="8071968" cy="5592365"/>
          </a:xfrm>
          <a:solidFill>
            <a:srgbClr val="384C00">
              <a:alpha val="0"/>
            </a:srgbClr>
          </a:solidFill>
        </p:spPr>
        <p:txBody>
          <a:bodyPr>
            <a:noAutofit/>
          </a:bodyPr>
          <a:lstStyle/>
          <a:p>
            <a:pPr marL="0" indent="0">
              <a:lnSpc>
                <a:spcPts val="4400"/>
              </a:lnSpc>
              <a:spcBef>
                <a:spcPts val="0"/>
              </a:spcBef>
              <a:buNone/>
            </a:pP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kepada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orang-orang Asia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Timur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, di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sebuah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bandar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di mana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populasi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Asia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Timur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meningkat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secara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dramatik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. Kami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berdoa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agar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Roh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Kudus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terus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membimbingnya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untuk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bersinar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menjangkau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orang-orang Asia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Timur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dengan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berkesan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termasuk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para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mahasiswa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pelajar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sekolah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rendah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dan</a:t>
            </a:r>
            <a:endParaRPr lang="en-US" sz="3600" b="1" dirty="0">
              <a:solidFill>
                <a:schemeClr val="tx2">
                  <a:lumMod val="50000"/>
                </a:schemeClr>
              </a:solidFill>
              <a:effectLst>
                <a:glow rad="101600">
                  <a:schemeClr val="bg1"/>
                </a:glow>
              </a:effectLst>
              <a:ea typeface="Microsoft YaHei" panose="020B0503020204020204" charset="-122"/>
            </a:endParaRPr>
          </a:p>
        </p:txBody>
      </p:sp>
      <p:sp>
        <p:nvSpPr>
          <p:cNvPr id="6" name="Title 1"/>
          <p:cNvSpPr txBox="1"/>
          <p:nvPr/>
        </p:nvSpPr>
        <p:spPr>
          <a:xfrm>
            <a:off x="0" y="207718"/>
            <a:ext cx="9144000" cy="49657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Doa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Penjagaan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Misi</a:t>
            </a:r>
            <a:endParaRPr kumimoji="0" lang="en-US" altLang="zh-CN" sz="4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/>
              <a:ea typeface="Microsoft YaHei" panose="020B0503020204020204" charset="-122"/>
              <a:cs typeface="Calibri" panose="020F050202020403020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029111" y="6097744"/>
            <a:ext cx="947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7030A0"/>
                </a:solidFill>
                <a:effectLst>
                  <a:glow rad="88900">
                    <a:prstClr val="white"/>
                  </a:glow>
                </a:effectLst>
                <a:ea typeface="Microsoft YaHei" panose="020B050302020402020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2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/</a:t>
            </a: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3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 panose="020F0502020204030204"/>
              <a:ea typeface="Microsoft YaHei" panose="020B050302020402020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22159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2">
                <a:lumMod val="40000"/>
                <a:lumOff val="60000"/>
              </a:schemeClr>
            </a:gs>
            <a:gs pos="100000">
              <a:schemeClr val="accent5">
                <a:lumMod val="60000"/>
                <a:lumOff val="4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1171" y="762165"/>
            <a:ext cx="8071968" cy="5592365"/>
          </a:xfrm>
          <a:solidFill>
            <a:srgbClr val="384C00">
              <a:alpha val="0"/>
            </a:srgbClr>
          </a:solidFill>
        </p:spPr>
        <p:txBody>
          <a:bodyPr>
            <a:noAutofit/>
          </a:bodyPr>
          <a:lstStyle/>
          <a:p>
            <a:pPr marL="0" indent="0">
              <a:lnSpc>
                <a:spcPts val="4400"/>
              </a:lnSpc>
              <a:spcBef>
                <a:spcPts val="0"/>
              </a:spcBef>
              <a:buNone/>
            </a:pP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menengah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sekolah-sekolah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antarabangsa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ibubapa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yang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menemani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anak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para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peniaga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. Kami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mohon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Roh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Kudus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menolong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misionari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Evelyn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untuk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beradaptasi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dengan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tempat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baru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mengenal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budaya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bekerjasama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dengan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gereja-gereja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tempatan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untuk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menyebar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Injil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.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Dalam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nama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Tuhan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Yesus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Kristus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, Amin.</a:t>
            </a:r>
            <a:endParaRPr lang="en-US" sz="3600" b="1" dirty="0">
              <a:solidFill>
                <a:schemeClr val="tx2">
                  <a:lumMod val="50000"/>
                </a:schemeClr>
              </a:solidFill>
              <a:effectLst>
                <a:glow rad="101600">
                  <a:schemeClr val="bg1"/>
                </a:glow>
              </a:effectLst>
              <a:ea typeface="Microsoft YaHei" panose="020B0503020204020204" charset="-122"/>
            </a:endParaRPr>
          </a:p>
        </p:txBody>
      </p:sp>
      <p:sp>
        <p:nvSpPr>
          <p:cNvPr id="6" name="Title 1"/>
          <p:cNvSpPr txBox="1"/>
          <p:nvPr/>
        </p:nvSpPr>
        <p:spPr>
          <a:xfrm>
            <a:off x="0" y="207718"/>
            <a:ext cx="9144000" cy="49657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Doa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Penjagaan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Misi</a:t>
            </a:r>
            <a:endParaRPr kumimoji="0" lang="en-US" altLang="zh-CN" sz="4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/>
              <a:ea typeface="Microsoft YaHei" panose="020B0503020204020204" charset="-122"/>
              <a:cs typeface="Calibri" panose="020F050202020403020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029111" y="6097744"/>
            <a:ext cx="947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7030A0"/>
                </a:solidFill>
                <a:effectLst>
                  <a:glow rad="88900">
                    <a:prstClr val="white"/>
                  </a:glow>
                </a:effectLst>
                <a:ea typeface="Microsoft YaHei" panose="020B050302020402020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3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/</a:t>
            </a: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3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 panose="020F0502020204030204"/>
              <a:ea typeface="Microsoft YaHei" panose="020B050302020402020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41271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MY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2508" r="12442"/>
          <a:stretch/>
        </p:blipFill>
        <p:spPr>
          <a:xfrm>
            <a:off x="-1" y="0"/>
            <a:ext cx="915010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8602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MY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2414" r="12483"/>
          <a:stretch/>
        </p:blipFill>
        <p:spPr>
          <a:xfrm>
            <a:off x="0" y="0"/>
            <a:ext cx="915644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2635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MY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2393" r="12407"/>
          <a:stretch/>
        </p:blipFill>
        <p:spPr>
          <a:xfrm>
            <a:off x="-1" y="0"/>
            <a:ext cx="916844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5286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3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92</TotalTime>
  <Words>148</Words>
  <Application>Microsoft Office PowerPoint</Application>
  <PresentationFormat>On-screen Show (4:3)</PresentationFormat>
  <Paragraphs>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Microsoft YaHei</vt:lpstr>
      <vt:lpstr>Arial</vt:lpstr>
      <vt:lpstr>Calibri</vt:lpstr>
      <vt:lpstr>Calibri Light</vt:lpstr>
      <vt:lpstr>2_Office Theme</vt:lpstr>
      <vt:lpstr>3_Office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7</cp:revision>
  <dcterms:created xsi:type="dcterms:W3CDTF">2024-12-31T01:29:08Z</dcterms:created>
  <dcterms:modified xsi:type="dcterms:W3CDTF">2025-02-12T01:45:00Z</dcterms:modified>
</cp:coreProperties>
</file>