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2829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4378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5517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2066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237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0996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2788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550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8650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3825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880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2/4/2025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2/4/2025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832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83000">
              <a:srgbClr val="F2DEF4"/>
            </a:gs>
            <a:gs pos="100000">
              <a:srgbClr val="CC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286" y="970666"/>
            <a:ext cx="8125427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全能的天父，祢怜悯尼泊尔，近三千万人口中，只有大约五十万基督徒。我们为传君和柯霓夫妇，带着小儿子在这片土地上宣教，献上感恩。去年九到十二月，传君领导了六支来到尼泊尔的短宣队，在各地实体宣教和服务，使许多尼泊尔</a:t>
            </a: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人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</a:p>
        </p:txBody>
      </p:sp>
    </p:spTree>
    <p:extLst>
      <p:ext uri="{BB962C8B-B14F-4D97-AF65-F5344CB8AC3E}">
        <p14:creationId xmlns:p14="http://schemas.microsoft.com/office/powerpoint/2010/main" val="189531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83000">
              <a:srgbClr val="F2DEF4"/>
            </a:gs>
            <a:gs pos="100000">
              <a:srgbClr val="CC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286" y="970666"/>
            <a:ext cx="8125427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感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受到基督的爱并听到福音，我们感恩。两个月前，传君拿到为期一年的签证，哈利路亚。求圣灵充满传君一家人，新一年出入平安，灵力充沛，得人如鱼。也求天父兴起更多长期与短期宣教士，到尼泊尔传福音。奉主耶稣基督的名，阿们。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326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71" r="12504"/>
          <a:stretch/>
        </p:blipFill>
        <p:spPr>
          <a:xfrm>
            <a:off x="0" y="0"/>
            <a:ext cx="914709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60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95" r="12530"/>
          <a:stretch/>
        </p:blipFill>
        <p:spPr>
          <a:xfrm>
            <a:off x="0" y="0"/>
            <a:ext cx="9144000" cy="6860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39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221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Microsoft YaHei</vt:lpstr>
      <vt:lpstr>Arial</vt:lpstr>
      <vt:lpstr>Calibri</vt:lpstr>
      <vt:lpstr>Calibri Light</vt:lpstr>
      <vt:lpstr>2_Office Theme</vt:lpstr>
      <vt:lpstr>3_Office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5</cp:revision>
  <dcterms:created xsi:type="dcterms:W3CDTF">2024-12-31T01:29:08Z</dcterms:created>
  <dcterms:modified xsi:type="dcterms:W3CDTF">2025-02-04T03:26:55Z</dcterms:modified>
</cp:coreProperties>
</file>