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56" r:id="rId3"/>
    <p:sldId id="257" r:id="rId4"/>
    <p:sldId id="258" r:id="rId5"/>
    <p:sldId id="259" r:id="rId6"/>
    <p:sldId id="260" r:id="rId7"/>
    <p:sldId id="261"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15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1/21/2025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89881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1/21/2025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44120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1/21/2025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845761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1/21/2025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73353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1/21/2025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866542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1/21/2025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606111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1/21/2025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27088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1/21/2025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5778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1/21/2025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910206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1/21/2025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764346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1/21/2025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47315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1/21/2025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1/21/2025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994562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2">
                <a:lumMod val="20000"/>
                <a:lumOff val="80000"/>
              </a:schemeClr>
            </a:gs>
            <a:gs pos="100000">
              <a:srgbClr val="7030A0">
                <a:alpha val="9000"/>
              </a:srgb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1" y="768939"/>
            <a:ext cx="8225259"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Almighty Heavenly Father, have mercy on Japan, where only one percent of the 120 million people are Christians. It has been eleven years since You sent Kathy to Japan as a long term missionary. We thank You that she has used the platform of </a:t>
            </a:r>
            <a:r>
              <a:rPr lang="en-US" sz="3600" b="1" dirty="0" err="1">
                <a:solidFill>
                  <a:schemeClr val="tx2">
                    <a:lumMod val="50000"/>
                  </a:schemeClr>
                </a:solidFill>
                <a:effectLst>
                  <a:glow rad="101600">
                    <a:schemeClr val="bg1"/>
                  </a:glow>
                </a:effectLst>
                <a:ea typeface="Microsoft YaHei" panose="020B0503020204020204" charset="-122"/>
              </a:rPr>
              <a:t>Elim</a:t>
            </a:r>
            <a:r>
              <a:rPr lang="en-US" sz="3600" b="1" dirty="0">
                <a:solidFill>
                  <a:schemeClr val="tx2">
                    <a:lumMod val="50000"/>
                  </a:schemeClr>
                </a:solidFill>
                <a:effectLst>
                  <a:glow rad="101600">
                    <a:schemeClr val="bg1"/>
                  </a:glow>
                </a:effectLst>
                <a:ea typeface="Microsoft YaHei" panose="020B0503020204020204" charset="-122"/>
              </a:rPr>
              <a:t> Christian Church in Osaka for </a:t>
            </a:r>
            <a:r>
              <a:rPr lang="en-US" sz="3600" b="1" dirty="0" smtClean="0">
                <a:solidFill>
                  <a:schemeClr val="tx2">
                    <a:lumMod val="50000"/>
                  </a:schemeClr>
                </a:solidFill>
                <a:effectLst>
                  <a:glow rad="101600">
                    <a:schemeClr val="bg1"/>
                  </a:glow>
                </a:effectLst>
                <a:ea typeface="Microsoft YaHei" panose="020B0503020204020204" charset="-122"/>
              </a:rPr>
              <a:t>her missionary work. Last year four</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793514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2">
                <a:lumMod val="20000"/>
                <a:lumOff val="80000"/>
              </a:schemeClr>
            </a:gs>
            <a:gs pos="100000">
              <a:srgbClr val="7030A0">
                <a:alpha val="9000"/>
              </a:srgb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1" y="768939"/>
            <a:ext cx="8225259"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non-believers </a:t>
            </a:r>
            <a:r>
              <a:rPr lang="en-US" sz="3600" b="1" dirty="0">
                <a:solidFill>
                  <a:schemeClr val="tx2">
                    <a:lumMod val="50000"/>
                  </a:schemeClr>
                </a:solidFill>
                <a:effectLst>
                  <a:glow rad="101600">
                    <a:schemeClr val="bg1"/>
                  </a:glow>
                </a:effectLst>
                <a:ea typeface="Microsoft YaHei" panose="020B0503020204020204" charset="-122"/>
              </a:rPr>
              <a:t>were baptized at the church. May the Holy Spirit lead them in their spiritual growth. We pray for Kathy's online evangelism work, her work in translating Christian songs into Japanese language, and the twelve lessons of Christian Life that she has developed for Japanese believers. Through her life </a:t>
            </a:r>
            <a:r>
              <a:rPr lang="en-US" sz="3600" b="1" dirty="0" smtClean="0">
                <a:solidFill>
                  <a:schemeClr val="tx2">
                    <a:lumMod val="50000"/>
                  </a:schemeClr>
                </a:solidFill>
                <a:effectLst>
                  <a:glow rad="101600">
                    <a:schemeClr val="bg1"/>
                  </a:glow>
                </a:effectLst>
                <a:ea typeface="Microsoft YaHei" panose="020B0503020204020204" charset="-122"/>
              </a:rPr>
              <a:t>and</a:t>
            </a:r>
            <a:r>
              <a:rPr lang="en-US" sz="3600" b="1" dirty="0">
                <a:solidFill>
                  <a:schemeClr val="tx2">
                    <a:lumMod val="50000"/>
                  </a:schemeClr>
                </a:solidFill>
                <a:effectLst>
                  <a:glow rad="101600">
                    <a:schemeClr val="bg1"/>
                  </a:glow>
                </a:effectLst>
                <a:ea typeface="Microsoft YaHei" panose="020B0503020204020204" charset="-122"/>
              </a:rPr>
              <a:t> gifts, we pray for Kathy's impact in </a:t>
            </a: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248710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78000">
              <a:schemeClr val="accent2">
                <a:lumMod val="20000"/>
                <a:lumOff val="80000"/>
              </a:schemeClr>
            </a:gs>
            <a:gs pos="100000">
              <a:srgbClr val="7030A0">
                <a:alpha val="9000"/>
              </a:srgb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1" y="768939"/>
            <a:ext cx="8225259"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nurturing </a:t>
            </a:r>
            <a:r>
              <a:rPr lang="en-US" sz="3600" b="1" dirty="0">
                <a:solidFill>
                  <a:schemeClr val="tx2">
                    <a:lumMod val="50000"/>
                  </a:schemeClr>
                </a:solidFill>
                <a:effectLst>
                  <a:glow rad="101600">
                    <a:schemeClr val="bg1"/>
                  </a:glow>
                </a:effectLst>
                <a:ea typeface="Microsoft YaHei" panose="020B0503020204020204" charset="-122"/>
              </a:rPr>
              <a:t>Japanese believers, spreading the Gospel and even raising up a new generation of Japanese leaders and pastors. We especially remember the mother of Kathy in Sarawak, who was so weak physically that she could not sleep. May Jehovah Rapha heal her and give her peace. In the name of our Lord Jesus Christ, Amen.</a:t>
            </a: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475188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523" r="12438"/>
          <a:stretch/>
        </p:blipFill>
        <p:spPr>
          <a:xfrm>
            <a:off x="0" y="0"/>
            <a:ext cx="9148654" cy="6858000"/>
          </a:xfrm>
          <a:prstGeom prst="rect">
            <a:avLst/>
          </a:prstGeom>
        </p:spPr>
      </p:pic>
    </p:spTree>
    <p:extLst>
      <p:ext uri="{BB962C8B-B14F-4D97-AF65-F5344CB8AC3E}">
        <p14:creationId xmlns:p14="http://schemas.microsoft.com/office/powerpoint/2010/main" val="2128371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76" r="12474"/>
          <a:stretch/>
        </p:blipFill>
        <p:spPr>
          <a:xfrm>
            <a:off x="0" y="0"/>
            <a:ext cx="9150100" cy="6858000"/>
          </a:xfrm>
          <a:prstGeom prst="rect">
            <a:avLst/>
          </a:prstGeom>
        </p:spPr>
      </p:pic>
    </p:spTree>
    <p:extLst>
      <p:ext uri="{BB962C8B-B14F-4D97-AF65-F5344CB8AC3E}">
        <p14:creationId xmlns:p14="http://schemas.microsoft.com/office/powerpoint/2010/main" val="42105945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82" r="12430"/>
          <a:stretch/>
        </p:blipFill>
        <p:spPr>
          <a:xfrm>
            <a:off x="0" y="0"/>
            <a:ext cx="9144000" cy="6849924"/>
          </a:xfrm>
          <a:prstGeom prst="rect">
            <a:avLst/>
          </a:prstGeom>
        </p:spPr>
      </p:pic>
    </p:spTree>
    <p:extLst>
      <p:ext uri="{BB962C8B-B14F-4D97-AF65-F5344CB8AC3E}">
        <p14:creationId xmlns:p14="http://schemas.microsoft.com/office/powerpoint/2010/main" val="2784937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TotalTime>
  <Words>195</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7</cp:revision>
  <dcterms:created xsi:type="dcterms:W3CDTF">2024-12-31T01:29:08Z</dcterms:created>
  <dcterms:modified xsi:type="dcterms:W3CDTF">2025-01-21T02:19:58Z</dcterms:modified>
</cp:coreProperties>
</file>