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623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595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327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61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72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403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386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91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332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96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93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6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2">
                <a:lumMod val="20000"/>
                <a:lumOff val="80000"/>
              </a:schemeClr>
            </a:gs>
            <a:gs pos="100000">
              <a:srgbClr val="7030A0">
                <a:alpha val="9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965" y="924366"/>
            <a:ext cx="8322196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全能的天父，祢怜悯日本，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1.2 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亿人口中只有百分之一是基督徒。天父差遣谢欣瑜宣教士去日本已经十一年，她借东大阪以琳基督教会的平台宣教，我们献上感恩。去年，有四位非信徒在教会受洗归主，求圣灵保守他们的灵命继续成长。求圣灵使用欣瑜宣教士的网络福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音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工作、日文诗歌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5734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2">
                <a:lumMod val="20000"/>
                <a:lumOff val="80000"/>
              </a:schemeClr>
            </a:gs>
            <a:gs pos="100000">
              <a:srgbClr val="7030A0">
                <a:alpha val="9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115" y="924366"/>
            <a:ext cx="8345346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翻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译工作，以及她所编写的基督徒生活实践课程十二课。透过她的生命与恩赐，栽培日本信徒，广传福音，甚至兴起日本新一代的献身者。我们记念欣瑜宣教士在砂拉越的母亲，她身体虚弱，无法入睡，求耶和华拉法医治她，赐她平安。奉主耶稣基督名求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09" r="12441"/>
          <a:stretch/>
        </p:blipFill>
        <p:spPr>
          <a:xfrm>
            <a:off x="-1" y="0"/>
            <a:ext cx="91500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5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28" r="12540"/>
          <a:stretch/>
        </p:blipFill>
        <p:spPr>
          <a:xfrm>
            <a:off x="0" y="0"/>
            <a:ext cx="9144000" cy="686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5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251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2024-12-31T01:29:08Z</dcterms:created>
  <dcterms:modified xsi:type="dcterms:W3CDTF">2025-01-21T02:17:02Z</dcterms:modified>
</cp:coreProperties>
</file>