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0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75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019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63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77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24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424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4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33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50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9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2">
                <a:lumMod val="20000"/>
                <a:lumOff val="80000"/>
              </a:schemeClr>
            </a:gs>
            <a:gs pos="100000">
              <a:srgbClr val="7030A0">
                <a:alpha val="9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120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Elim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Osaka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platformnya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kerja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empat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4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2">
                <a:lumMod val="20000"/>
                <a:lumOff val="80000"/>
              </a:schemeClr>
            </a:gs>
            <a:gs pos="100000">
              <a:srgbClr val="7030A0">
                <a:alpha val="9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0" y="762165"/>
            <a:ext cx="8176141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dibaptis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Elim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memelihara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pertumbuhan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talian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dilakukan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begitu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usahanya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menerjemahkan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lagu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menulis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tentang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hidup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9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2">
                <a:lumMod val="20000"/>
                <a:lumOff val="80000"/>
              </a:schemeClr>
            </a:gs>
            <a:gs pos="100000">
              <a:srgbClr val="7030A0">
                <a:alpha val="9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0" y="762165"/>
            <a:ext cx="842499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Melalui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kehidupan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Kathy di Sarawak,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fizikal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sehingga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Yahweh Rapha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menyembuhkannya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kedamaian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89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3" r="12467"/>
          <a:stretch/>
        </p:blipFill>
        <p:spPr>
          <a:xfrm>
            <a:off x="0" y="0"/>
            <a:ext cx="9156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7" r="12417"/>
          <a:stretch/>
        </p:blipFill>
        <p:spPr>
          <a:xfrm>
            <a:off x="-1" y="0"/>
            <a:ext cx="91642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7" r="12394"/>
          <a:stretch/>
        </p:blipFill>
        <p:spPr>
          <a:xfrm>
            <a:off x="0" y="0"/>
            <a:ext cx="91645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179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2024-12-31T01:29:08Z</dcterms:created>
  <dcterms:modified xsi:type="dcterms:W3CDTF">2025-01-21T02:23:32Z</dcterms:modified>
</cp:coreProperties>
</file>