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5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56734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39825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61420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19793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20986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09526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450656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93559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26495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13924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4057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1/14/2025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1/14/2025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44863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46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1" y="768939"/>
            <a:ext cx="8225259"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Almighty Heavenly Father, have mercy on Thailand, where there are only 1.2% of the population of 70 million are Christians. We thank God for using our long-term missionary, </a:t>
            </a:r>
            <a:r>
              <a:rPr lang="en-US" sz="3600" b="1" dirty="0" err="1">
                <a:solidFill>
                  <a:schemeClr val="tx2">
                    <a:lumMod val="50000"/>
                  </a:schemeClr>
                </a:solidFill>
                <a:effectLst>
                  <a:glow rad="101600">
                    <a:schemeClr val="bg1"/>
                  </a:glow>
                </a:effectLst>
                <a:ea typeface="Microsoft YaHei" panose="020B0503020204020204" charset="-122"/>
              </a:rPr>
              <a:t>Chieng</a:t>
            </a:r>
            <a:r>
              <a:rPr lang="en-US" sz="3600" b="1" dirty="0">
                <a:solidFill>
                  <a:schemeClr val="tx2">
                    <a:lumMod val="50000"/>
                  </a:schemeClr>
                </a:solidFill>
                <a:effectLst>
                  <a:glow rad="101600">
                    <a:schemeClr val="bg1"/>
                  </a:glow>
                </a:effectLst>
                <a:ea typeface="Microsoft YaHei" panose="020B0503020204020204" charset="-122"/>
              </a:rPr>
              <a:t>, to witness the Gospel of Christ in Thai schools through the platform of education. During Christmas last month, seven children were introduced to the Gospel </a:t>
            </a:r>
            <a:r>
              <a:rPr lang="en-US" sz="3600" b="1" dirty="0" smtClean="0">
                <a:solidFill>
                  <a:schemeClr val="tx2">
                    <a:lumMod val="50000"/>
                  </a:schemeClr>
                </a:solidFill>
                <a:effectLst>
                  <a:glow rad="101600">
                    <a:schemeClr val="bg1"/>
                  </a:glow>
                </a:effectLst>
                <a:ea typeface="Microsoft YaHei" panose="020B0503020204020204" charset="-122"/>
              </a:rPr>
              <a:t>through</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262597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46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1" y="768939"/>
            <a:ext cx="8225259"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creative </a:t>
            </a:r>
            <a:r>
              <a:rPr lang="en-US" sz="3600" b="1" dirty="0">
                <a:solidFill>
                  <a:schemeClr val="tx2">
                    <a:lumMod val="50000"/>
                  </a:schemeClr>
                </a:solidFill>
                <a:effectLst>
                  <a:glow rad="101600">
                    <a:schemeClr val="bg1"/>
                  </a:glow>
                </a:effectLst>
                <a:ea typeface="Microsoft YaHei" panose="020B0503020204020204" charset="-122"/>
              </a:rPr>
              <a:t>games and cartoons at the home of </a:t>
            </a:r>
            <a:r>
              <a:rPr lang="en-US" sz="3600" b="1" dirty="0" err="1">
                <a:solidFill>
                  <a:schemeClr val="tx2">
                    <a:lumMod val="50000"/>
                  </a:schemeClr>
                </a:solidFill>
                <a:effectLst>
                  <a:glow rad="101600">
                    <a:schemeClr val="bg1"/>
                  </a:glow>
                </a:effectLst>
                <a:ea typeface="Microsoft YaHei" panose="020B0503020204020204" charset="-122"/>
              </a:rPr>
              <a:t>Chieng</a:t>
            </a:r>
            <a:r>
              <a:rPr lang="en-US" sz="3600" b="1" dirty="0">
                <a:solidFill>
                  <a:schemeClr val="tx2">
                    <a:lumMod val="50000"/>
                  </a:schemeClr>
                </a:solidFill>
                <a:effectLst>
                  <a:glow rad="101600">
                    <a:schemeClr val="bg1"/>
                  </a:glow>
                </a:effectLst>
                <a:ea typeface="Microsoft YaHei" panose="020B0503020204020204" charset="-122"/>
              </a:rPr>
              <a:t>. We pray that the seeds of the Gospel will grow in their hearts and that they will all become influential Christians in the future. Thai children love to watch horror movies yet are very afraid of ghosts. Thank God that </a:t>
            </a:r>
            <a:r>
              <a:rPr lang="en-US" sz="3600" b="1" dirty="0" err="1">
                <a:solidFill>
                  <a:schemeClr val="tx2">
                    <a:lumMod val="50000"/>
                  </a:schemeClr>
                </a:solidFill>
                <a:effectLst>
                  <a:glow rad="101600">
                    <a:schemeClr val="bg1"/>
                  </a:glow>
                </a:effectLst>
                <a:ea typeface="Microsoft YaHei" panose="020B0503020204020204" charset="-122"/>
              </a:rPr>
              <a:t>Chieng</a:t>
            </a:r>
            <a:r>
              <a:rPr lang="en-US" sz="3600" b="1" dirty="0">
                <a:solidFill>
                  <a:schemeClr val="tx2">
                    <a:lumMod val="50000"/>
                  </a:schemeClr>
                </a:solidFill>
                <a:effectLst>
                  <a:glow rad="101600">
                    <a:schemeClr val="bg1"/>
                  </a:glow>
                </a:effectLst>
                <a:ea typeface="Microsoft YaHei" panose="020B0503020204020204" charset="-122"/>
              </a:rPr>
              <a:t> shares the story of Jesus' victory over demons with the children, telling them to </a:t>
            </a:r>
            <a:r>
              <a:rPr lang="en-US" sz="3600" b="1" dirty="0" smtClean="0">
                <a:solidFill>
                  <a:schemeClr val="tx2">
                    <a:lumMod val="50000"/>
                  </a:schemeClr>
                </a:solidFill>
                <a:effectLst>
                  <a:glow rad="101600">
                    <a:schemeClr val="bg1"/>
                  </a:glow>
                </a:effectLst>
                <a:ea typeface="Microsoft YaHei" panose="020B0503020204020204" charset="-122"/>
              </a:rPr>
              <a:t>remember</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4190601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46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1" y="768939"/>
            <a:ext cx="8225259"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that </a:t>
            </a:r>
            <a:r>
              <a:rPr lang="en-US" sz="3600" b="1" dirty="0">
                <a:solidFill>
                  <a:schemeClr val="tx2">
                    <a:lumMod val="50000"/>
                  </a:schemeClr>
                </a:solidFill>
                <a:effectLst>
                  <a:glow rad="101600">
                    <a:schemeClr val="bg1"/>
                  </a:glow>
                </a:effectLst>
                <a:ea typeface="Microsoft YaHei" panose="020B0503020204020204" charset="-122"/>
              </a:rPr>
              <a:t>Jesus is with them. We pray that more people would respond to the Spirit's call and go to Thailand for short-term and long-term missions.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413327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50" r="12450"/>
          <a:stretch/>
        </p:blipFill>
        <p:spPr>
          <a:xfrm>
            <a:off x="0" y="0"/>
            <a:ext cx="9156176" cy="6858000"/>
          </a:xfrm>
          <a:prstGeom prst="rect">
            <a:avLst/>
          </a:prstGeom>
        </p:spPr>
      </p:pic>
    </p:spTree>
    <p:extLst>
      <p:ext uri="{BB962C8B-B14F-4D97-AF65-F5344CB8AC3E}">
        <p14:creationId xmlns:p14="http://schemas.microsoft.com/office/powerpoint/2010/main" val="682545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83" r="12483"/>
          <a:stretch/>
        </p:blipFill>
        <p:spPr>
          <a:xfrm>
            <a:off x="0" y="0"/>
            <a:ext cx="9148066" cy="6858000"/>
          </a:xfrm>
          <a:prstGeom prst="rect">
            <a:avLst/>
          </a:prstGeom>
        </p:spPr>
      </p:pic>
    </p:spTree>
    <p:extLst>
      <p:ext uri="{BB962C8B-B14F-4D97-AF65-F5344CB8AC3E}">
        <p14:creationId xmlns:p14="http://schemas.microsoft.com/office/powerpoint/2010/main" val="3985763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48" r="12459"/>
          <a:stretch/>
        </p:blipFill>
        <p:spPr>
          <a:xfrm>
            <a:off x="0" y="0"/>
            <a:ext cx="9155310" cy="6858000"/>
          </a:xfrm>
          <a:prstGeom prst="rect">
            <a:avLst/>
          </a:prstGeom>
        </p:spPr>
      </p:pic>
    </p:spTree>
    <p:extLst>
      <p:ext uri="{BB962C8B-B14F-4D97-AF65-F5344CB8AC3E}">
        <p14:creationId xmlns:p14="http://schemas.microsoft.com/office/powerpoint/2010/main" val="3457327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TotalTime>
  <Words>180</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cp:revision>
  <dcterms:created xsi:type="dcterms:W3CDTF">2024-12-31T01:29:08Z</dcterms:created>
  <dcterms:modified xsi:type="dcterms:W3CDTF">2025-01-14T05:14:51Z</dcterms:modified>
</cp:coreProperties>
</file>