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151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561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37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004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612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093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091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725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3356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9822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234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1/14/2025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533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6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能的天父，祢怜悯泰国，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7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千万人口中，基督徒只有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1.2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巴仙。感谢天父使用我们的长期宣教士纯谦，借教育的平台，在泰国校园里为基督的福音作见证。上个月圣诞节，在纯谦宣教士家中，有七个小孩透过创意游戏和卡通认识耶稣基督的福音，我们祈祷，福音的种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子在他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341619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6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们的心中成长，他们未来都成为有影响力的基督徒。泰国小孩喜欢看鬼戏，又十分怕鬼，纯谦宣教士就和小朋友们分享耶稣胜过鬼的故事，告诉他们记得耶稣与他们同在。恳求圣灵感动更多人到泰国短期与长期宣教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449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16" r="12517"/>
          <a:stretch/>
        </p:blipFill>
        <p:spPr>
          <a:xfrm>
            <a:off x="-1" y="0"/>
            <a:ext cx="91521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56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17" r="1248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01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237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2024-12-31T01:29:08Z</dcterms:created>
  <dcterms:modified xsi:type="dcterms:W3CDTF">2025-01-14T05:12:58Z</dcterms:modified>
</cp:coreProperties>
</file>