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27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11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90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540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4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64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67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3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16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86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8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57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6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Thailand, di mana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1.2%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peratus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populasi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70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Chieng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Thailand.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7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6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Natal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tujuh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diperkenalkan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permainan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kreatif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kartun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rumah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benih-benih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Kanak-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Thailand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menonton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filem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hantu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tetapi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takut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hantu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0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6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Chieng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mengongsikan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kisah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kemenangan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Iblis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bahwa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menggerakkan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Thailand.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87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7" r="12494"/>
          <a:stretch/>
        </p:blipFill>
        <p:spPr>
          <a:xfrm>
            <a:off x="0" y="0"/>
            <a:ext cx="91523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3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25" r="12437"/>
          <a:stretch/>
        </p:blipFill>
        <p:spPr>
          <a:xfrm>
            <a:off x="-1" y="0"/>
            <a:ext cx="91608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8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162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2024-12-31T01:29:08Z</dcterms:created>
  <dcterms:modified xsi:type="dcterms:W3CDTF">2025-01-14T05:17:02Z</dcterms:modified>
</cp:coreProperties>
</file>