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0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9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97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6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35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40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6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8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33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02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lumMod val="5000"/>
                <a:lumOff val="95000"/>
              </a:schemeClr>
            </a:gs>
            <a:gs pos="76000">
              <a:srgbClr val="F2DEF4">
                <a:lumMod val="9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，祢爱世界上从未听过福音的“未得之民”。华人在十九世纪初还是未得之民，但许多西方宣教士爱华人，把上帝的爱传给我们，将圣经翻译成方言和华语，我们献上感恩。甚愿圣灵今天感动砂拉越华人年议会的弟兄姐妹们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30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lumMod val="5000"/>
                <a:lumOff val="95000"/>
              </a:schemeClr>
            </a:gs>
            <a:gs pos="76000">
              <a:srgbClr val="F2DEF4">
                <a:lumMod val="9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许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多人奉献自己成为短期宣教士，去海外宣教工场事奉。我们更需要许多受过神学装备的长期宣教士，求圣灵把这异象赐给牧者与会友们。今年九月前有三至五个人报读卫理神学院的神学系宣教科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479"/>
          <a:stretch/>
        </p:blipFill>
        <p:spPr>
          <a:xfrm>
            <a:off x="0" y="0"/>
            <a:ext cx="9153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587"/>
          <a:stretch/>
        </p:blipFill>
        <p:spPr>
          <a:xfrm>
            <a:off x="0" y="0"/>
            <a:ext cx="9144000" cy="686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0867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213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2024-12-31T01:29:08Z</dcterms:created>
  <dcterms:modified xsi:type="dcterms:W3CDTF">2025-01-08T01:54:18Z</dcterms:modified>
</cp:coreProperties>
</file>