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408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394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997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76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5359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5401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165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08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8334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8022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31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137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1">
                <a:lumMod val="5000"/>
                <a:lumOff val="95000"/>
              </a:schemeClr>
            </a:gs>
            <a:gs pos="76000">
              <a:srgbClr val="F2DEF4">
                <a:lumMod val="91000"/>
              </a:srgb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5" y="1040116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全能的天父，祢爱世界上从未听过福音的“未得之民”。华人在十九世纪初还是未得之民，但许多西方宣教士爱华人，把上帝的爱传给我们，将圣经翻译成方言和华语，我们献上感恩。甚愿圣灵今天感动砂拉越华人年议会的弟兄姐妹们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2308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1">
                <a:lumMod val="5000"/>
                <a:lumOff val="95000"/>
              </a:schemeClr>
            </a:gs>
            <a:gs pos="76000">
              <a:srgbClr val="F2DEF4">
                <a:lumMod val="91000"/>
              </a:srgb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5" y="1040116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许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多人奉献自己成为短期宣教士，去海外宣教工场事奉。我们更需要许多受过神学装备的长期宣教士，求圣灵把这异象赐给牧者与会友们。今年九月前有三至五个人报读卫理神学院的神学系宣教科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708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45" r="12479"/>
          <a:stretch/>
        </p:blipFill>
        <p:spPr>
          <a:xfrm>
            <a:off x="0" y="0"/>
            <a:ext cx="91531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99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88" r="12587"/>
          <a:stretch/>
        </p:blipFill>
        <p:spPr>
          <a:xfrm>
            <a:off x="0" y="0"/>
            <a:ext cx="9144000" cy="6864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70867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213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2024-12-31T01:29:08Z</dcterms:created>
  <dcterms:modified xsi:type="dcterms:W3CDTF">2025-01-08T01:54:18Z</dcterms:modified>
</cp:coreProperties>
</file>