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90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149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46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329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887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616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609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275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302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61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52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1">
                <a:lumMod val="5000"/>
                <a:lumOff val="95000"/>
              </a:schemeClr>
            </a:gs>
            <a:gs pos="76000">
              <a:srgbClr val="F2DEF4">
                <a:lumMod val="91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mahakuasa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mengasihi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bangsa-bangsa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"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belum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"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dunia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belum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pernah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mendengar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Bangsa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merupakan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belum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awal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abad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ke-19,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tetapi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Barat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mengasihi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499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1">
                <a:lumMod val="5000"/>
                <a:lumOff val="95000"/>
              </a:schemeClr>
            </a:gs>
            <a:gs pos="76000">
              <a:srgbClr val="F2DEF4">
                <a:lumMod val="91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menyebarkan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menerjemahkan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Alkitab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Mandarin.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menggerakkan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saudara-saudari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SCAC,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ladang-ladang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luar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negera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152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1">
                <a:lumMod val="5000"/>
                <a:lumOff val="95000"/>
              </a:schemeClr>
            </a:gs>
            <a:gs pos="76000">
              <a:srgbClr val="F2DEF4">
                <a:lumMod val="91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memerlukan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panjang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dilatih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sampai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lima 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teologi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Metodis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Sibu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September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14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394" r="12529"/>
          <a:stretch/>
        </p:blipFill>
        <p:spPr>
          <a:xfrm>
            <a:off x="0" y="0"/>
            <a:ext cx="91532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55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12" r="12512"/>
          <a:stretch/>
        </p:blipFill>
        <p:spPr>
          <a:xfrm>
            <a:off x="-1" y="0"/>
            <a:ext cx="91532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8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59" r="12492"/>
          <a:stretch/>
        </p:blipFill>
        <p:spPr>
          <a:xfrm>
            <a:off x="-1" y="0"/>
            <a:ext cx="9144001" cy="685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08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138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2024-12-31T01:29:08Z</dcterms:created>
  <dcterms:modified xsi:type="dcterms:W3CDTF">2025-01-08T01:58:30Z</dcterms:modified>
</cp:coreProperties>
</file>