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12/31/2024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4">
                <a:lumMod val="20000"/>
                <a:lumOff val="80000"/>
              </a:schemeClr>
            </a:gs>
            <a:gs pos="74000">
              <a:srgbClr val="FEF1E6">
                <a:lumMod val="85000"/>
              </a:srgbClr>
            </a:gs>
            <a:gs pos="87624">
              <a:schemeClr val="bg1"/>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329432"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Father, You love more than 100 million souls in Japan. This year, the whole country of Japan is in a serious rice shortage. We pray for God's mercy on the cultivation and production of rice, and help the Japanese people to find the real Bread of Life, Jesus Christ. Since the end of last year, TOMO Ministries, the educational platform run </a:t>
            </a:r>
            <a:r>
              <a:rPr lang="en-US" sz="3600" b="1" dirty="0" smtClean="0">
                <a:solidFill>
                  <a:schemeClr val="tx2">
                    <a:lumMod val="50000"/>
                  </a:schemeClr>
                </a:solidFill>
                <a:effectLst>
                  <a:glow rad="101600">
                    <a:schemeClr val="bg1"/>
                  </a:glow>
                </a:effectLst>
                <a:ea typeface="Microsoft YaHei" panose="020B0503020204020204" charset="-122"/>
              </a:rPr>
              <a:t>by</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684060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4">
                <a:lumMod val="20000"/>
                <a:lumOff val="80000"/>
              </a:schemeClr>
            </a:gs>
            <a:gs pos="74000">
              <a:srgbClr val="FEF1E6">
                <a:lumMod val="85000"/>
              </a:srgbClr>
            </a:gs>
            <a:gs pos="87624">
              <a:schemeClr val="bg1"/>
            </a:gs>
            <a:gs pos="100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329432"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Reverend </a:t>
            </a:r>
            <a:r>
              <a:rPr lang="en-US" sz="3600" b="1" dirty="0">
                <a:solidFill>
                  <a:schemeClr val="tx2">
                    <a:lumMod val="50000"/>
                  </a:schemeClr>
                </a:solidFill>
                <a:effectLst>
                  <a:glow rad="101600">
                    <a:schemeClr val="bg1"/>
                  </a:glow>
                </a:effectLst>
                <a:ea typeface="Microsoft YaHei" panose="020B0503020204020204" charset="-122"/>
              </a:rPr>
              <a:t>and Mrs. Timothy </a:t>
            </a:r>
            <a:r>
              <a:rPr lang="en-US" sz="3600" b="1" dirty="0" err="1">
                <a:solidFill>
                  <a:schemeClr val="tx2">
                    <a:lumMod val="50000"/>
                  </a:schemeClr>
                </a:solidFill>
                <a:effectLst>
                  <a:glow rad="101600">
                    <a:schemeClr val="bg1"/>
                  </a:glow>
                </a:effectLst>
                <a:ea typeface="Microsoft YaHei" panose="020B0503020204020204" charset="-122"/>
              </a:rPr>
              <a:t>Toh</a:t>
            </a:r>
            <a:r>
              <a:rPr lang="en-US" sz="3600" b="1" dirty="0">
                <a:solidFill>
                  <a:schemeClr val="tx2">
                    <a:lumMod val="50000"/>
                  </a:schemeClr>
                </a:solidFill>
                <a:effectLst>
                  <a:glow rad="101600">
                    <a:schemeClr val="bg1"/>
                  </a:glow>
                </a:effectLst>
                <a:ea typeface="Microsoft YaHei" panose="020B0503020204020204" charset="-122"/>
              </a:rPr>
              <a:t>, has been setting up book stalls in parks to promote the reading of English books and to publicize TOMO's English library. May God help the missionaries to make the TOMO English bookstalls even better, and by doing so, build bridges of the Gospel with the Japanese people.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74484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355" r="12376"/>
          <a:stretch/>
        </p:blipFill>
        <p:spPr>
          <a:xfrm>
            <a:off x="0" y="0"/>
            <a:ext cx="9176891" cy="6858000"/>
          </a:xfrm>
          <a:prstGeom prst="rect">
            <a:avLst/>
          </a:prstGeom>
        </p:spPr>
      </p:pic>
    </p:spTree>
    <p:extLst>
      <p:ext uri="{BB962C8B-B14F-4D97-AF65-F5344CB8AC3E}">
        <p14:creationId xmlns:p14="http://schemas.microsoft.com/office/powerpoint/2010/main" val="2260462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52" r="12507"/>
          <a:stretch/>
        </p:blipFill>
        <p:spPr>
          <a:xfrm>
            <a:off x="0" y="0"/>
            <a:ext cx="9136788" cy="6858000"/>
          </a:xfrm>
          <a:prstGeom prst="rect">
            <a:avLst/>
          </a:prstGeom>
        </p:spPr>
      </p:pic>
    </p:spTree>
    <p:extLst>
      <p:ext uri="{BB962C8B-B14F-4D97-AF65-F5344CB8AC3E}">
        <p14:creationId xmlns:p14="http://schemas.microsoft.com/office/powerpoint/2010/main" val="127654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147</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2024-12-31T01:29:08Z</dcterms:created>
  <dcterms:modified xsi:type="dcterms:W3CDTF">2024-12-31T01:35:46Z</dcterms:modified>
</cp:coreProperties>
</file>