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sldIdLst>
    <p:sldId id="257" r:id="rId3"/>
    <p:sldId id="258" r:id="rId4"/>
    <p:sldId id="256" r:id="rId5"/>
    <p:sldId id="259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80" d="100"/>
          <a:sy n="80" d="100"/>
        </p:scale>
        <p:origin x="165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811105-CE56-4557-8DAA-19654DA93C82}" type="datetimeFigureOut">
              <a:rPr lang="en-MY" smtClean="0"/>
              <a:t>31/12/2024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8F3E6-F8F7-4D7D-8E5E-8FBC1FAB26DD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1462503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811105-CE56-4557-8DAA-19654DA93C82}" type="datetimeFigureOut">
              <a:rPr lang="en-MY" smtClean="0"/>
              <a:t>31/12/2024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8F3E6-F8F7-4D7D-8E5E-8FBC1FAB26DD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7162401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811105-CE56-4557-8DAA-19654DA93C82}" type="datetimeFigureOut">
              <a:rPr lang="en-MY" smtClean="0"/>
              <a:t>31/12/2024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8F3E6-F8F7-4D7D-8E5E-8FBC1FAB26DD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04650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12/31/2024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3819761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12/31/2024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4056513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12/31/2024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1337898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12/31/2024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4846951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12/31/2024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9600635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12/31/2024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7536838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12/31/2024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0586233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12/31/2024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375225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811105-CE56-4557-8DAA-19654DA93C82}" type="datetimeFigureOut">
              <a:rPr lang="en-MY" smtClean="0"/>
              <a:t>31/12/2024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8F3E6-F8F7-4D7D-8E5E-8FBC1FAB26DD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42358580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12/31/2024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5946519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12/31/2024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6676062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12/31/2024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042997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811105-CE56-4557-8DAA-19654DA93C82}" type="datetimeFigureOut">
              <a:rPr lang="en-MY" smtClean="0"/>
              <a:t>31/12/2024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8F3E6-F8F7-4D7D-8E5E-8FBC1FAB26DD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9454800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811105-CE56-4557-8DAA-19654DA93C82}" type="datetimeFigureOut">
              <a:rPr lang="en-MY" smtClean="0"/>
              <a:t>31/12/2024</a:t>
            </a:fld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8F3E6-F8F7-4D7D-8E5E-8FBC1FAB26DD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2807009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811105-CE56-4557-8DAA-19654DA93C82}" type="datetimeFigureOut">
              <a:rPr lang="en-MY" smtClean="0"/>
              <a:t>31/12/2024</a:t>
            </a:fld>
            <a:endParaRPr lang="en-MY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8F3E6-F8F7-4D7D-8E5E-8FBC1FAB26DD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1023517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811105-CE56-4557-8DAA-19654DA93C82}" type="datetimeFigureOut">
              <a:rPr lang="en-MY" smtClean="0"/>
              <a:t>31/12/2024</a:t>
            </a:fld>
            <a:endParaRPr lang="en-MY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8F3E6-F8F7-4D7D-8E5E-8FBC1FAB26DD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5252203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811105-CE56-4557-8DAA-19654DA93C82}" type="datetimeFigureOut">
              <a:rPr lang="en-MY" smtClean="0"/>
              <a:t>31/12/2024</a:t>
            </a:fld>
            <a:endParaRPr lang="en-MY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8F3E6-F8F7-4D7D-8E5E-8FBC1FAB26DD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6515936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811105-CE56-4557-8DAA-19654DA93C82}" type="datetimeFigureOut">
              <a:rPr lang="en-MY" smtClean="0"/>
              <a:t>31/12/2024</a:t>
            </a:fld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8F3E6-F8F7-4D7D-8E5E-8FBC1FAB26DD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4287833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811105-CE56-4557-8DAA-19654DA93C82}" type="datetimeFigureOut">
              <a:rPr lang="en-MY" smtClean="0"/>
              <a:t>31/12/2024</a:t>
            </a:fld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8F3E6-F8F7-4D7D-8E5E-8FBC1FAB26DD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4653231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811105-CE56-4557-8DAA-19654DA93C82}" type="datetimeFigureOut">
              <a:rPr lang="en-MY" smtClean="0"/>
              <a:t>31/12/2024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58F3E6-F8F7-4D7D-8E5E-8FBC1FAB26DD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9073716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12/31/2024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07185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3000">
              <a:schemeClr val="bg1"/>
            </a:gs>
            <a:gs pos="0">
              <a:schemeClr val="accent4">
                <a:lumMod val="20000"/>
                <a:lumOff val="80000"/>
              </a:schemeClr>
            </a:gs>
            <a:gs pos="74000">
              <a:srgbClr val="FEF1E6">
                <a:lumMod val="85000"/>
              </a:srgbClr>
            </a:gs>
            <a:gs pos="87624">
              <a:schemeClr val="bg1"/>
            </a:gs>
            <a:gs pos="100000">
              <a:schemeClr val="accent4">
                <a:lumMod val="20000"/>
                <a:lumOff val="8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7962" y="1040113"/>
            <a:ext cx="8001005" cy="5645527"/>
          </a:xfrm>
          <a:solidFill>
            <a:srgbClr val="384C00">
              <a:alpha val="0"/>
            </a:srgbClr>
          </a:solidFill>
        </p:spPr>
        <p:txBody>
          <a:bodyPr>
            <a:noAutofit/>
          </a:bodyPr>
          <a:lstStyle/>
          <a:p>
            <a:pPr marL="0" indent="0" algn="just">
              <a:lnSpc>
                <a:spcPts val="5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zh-CN" altLang="en-US" sz="4000" b="1" cap="all" dirty="0">
                <a:effectLst>
                  <a:glow rad="101600">
                    <a:prstClr val="white"/>
                  </a:glo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全能的天父，祢爱日本超过一亿的灵魂。今年日本全国陷入严重米荒，求上帝怜悯，眷顾大米的种植及产量，更帮助日本人找到生命的粮耶稣基督。杜阜运牧师和陈思伶宣教士夫妇所经营的教育平台，</a:t>
            </a:r>
            <a:r>
              <a:rPr lang="en-US" altLang="zh-CN" sz="4000" b="1" cap="all" dirty="0">
                <a:effectLst>
                  <a:glow rad="101600">
                    <a:prstClr val="white"/>
                  </a:glo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TOMO</a:t>
            </a:r>
            <a:r>
              <a:rPr lang="zh-CN" altLang="en-US" sz="4000" b="1" cap="all" dirty="0">
                <a:effectLst>
                  <a:glow rad="101600">
                    <a:prstClr val="white"/>
                  </a:glo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事工，自去年底开始在一些公</a:t>
            </a:r>
            <a:r>
              <a:rPr lang="zh-CN" altLang="en-US" sz="4000" b="1" cap="all" dirty="0" smtClean="0">
                <a:effectLst>
                  <a:glow rad="101600">
                    <a:prstClr val="white"/>
                  </a:glo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园</a:t>
            </a:r>
            <a:endParaRPr lang="zh-CN" altLang="en-US" sz="4000" b="1" cap="all" dirty="0">
              <a:effectLst>
                <a:glow rad="101600">
                  <a:prstClr val="white"/>
                </a:glow>
              </a:effectLst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sp>
        <p:nvSpPr>
          <p:cNvPr id="4" name="Title 1"/>
          <p:cNvSpPr txBox="1"/>
          <p:nvPr/>
        </p:nvSpPr>
        <p:spPr>
          <a:xfrm>
            <a:off x="0" y="342476"/>
            <a:ext cx="9144000" cy="63976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4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101600">
                    <a:prstClr val="white"/>
                  </a:glow>
                </a:effectLst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j-cs"/>
              </a:rPr>
              <a:t>宣教关怀</a:t>
            </a:r>
            <a:endParaRPr kumimoji="0" lang="en-US" sz="44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glow rad="101600">
                  <a:prstClr val="white"/>
                </a:glow>
              </a:effectLst>
              <a:uLnTx/>
              <a:uFillTx/>
              <a:latin typeface="Microsoft YaHei" panose="020B0503020204020204" pitchFamily="34" charset="-122"/>
              <a:ea typeface="Microsoft YaHei" panose="020B0503020204020204" pitchFamily="34" charset="-122"/>
              <a:cs typeface="+mj-cs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029108" y="6097741"/>
            <a:ext cx="9470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4000" b="1">
                <a:solidFill>
                  <a:srgbClr val="7030A0"/>
                </a:solidFill>
                <a:effectLst>
                  <a:glow rad="88900">
                    <a:prstClr val="white"/>
                  </a:glow>
                </a:effectLst>
                <a:ea typeface="Microsoft YaHei" panose="020B0503020204020204" charset="-122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1</a:t>
            </a: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/2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glow rad="88900">
                  <a:prstClr val="white"/>
                </a:glow>
              </a:effectLst>
              <a:uLnTx/>
              <a:uFillTx/>
              <a:latin typeface="Calibri" panose="020F0502020204030204"/>
              <a:ea typeface="Microsoft YaHei" panose="020B0503020204020204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9633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3000">
              <a:schemeClr val="bg1"/>
            </a:gs>
            <a:gs pos="0">
              <a:schemeClr val="accent4">
                <a:lumMod val="20000"/>
                <a:lumOff val="80000"/>
              </a:schemeClr>
            </a:gs>
            <a:gs pos="74000">
              <a:srgbClr val="FEF1E6">
                <a:lumMod val="85000"/>
              </a:srgbClr>
            </a:gs>
            <a:gs pos="87624">
              <a:schemeClr val="bg1"/>
            </a:gs>
            <a:gs pos="100000">
              <a:schemeClr val="accent4">
                <a:lumMod val="20000"/>
                <a:lumOff val="8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7962" y="1040113"/>
            <a:ext cx="8001005" cy="5645527"/>
          </a:xfrm>
          <a:solidFill>
            <a:srgbClr val="384C00">
              <a:alpha val="0"/>
            </a:srgbClr>
          </a:solidFill>
        </p:spPr>
        <p:txBody>
          <a:bodyPr>
            <a:noAutofit/>
          </a:bodyPr>
          <a:lstStyle/>
          <a:p>
            <a:pPr marL="0" indent="0" algn="just">
              <a:lnSpc>
                <a:spcPts val="5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zh-CN" altLang="en-US" sz="4000" b="1" cap="all" dirty="0" smtClean="0">
                <a:effectLst>
                  <a:glow rad="101600">
                    <a:prstClr val="white"/>
                  </a:glo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摆</a:t>
            </a:r>
            <a:r>
              <a:rPr lang="zh-CN" altLang="en-US" sz="4000" b="1" cap="all" dirty="0">
                <a:effectLst>
                  <a:glow rad="101600">
                    <a:prstClr val="white"/>
                  </a:glo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设书摊，推广阅读英文书籍的风气，同时宣传</a:t>
            </a:r>
            <a:r>
              <a:rPr lang="en-US" altLang="zh-CN" sz="4000" b="1" cap="all" dirty="0">
                <a:effectLst>
                  <a:glow rad="101600">
                    <a:prstClr val="white"/>
                  </a:glo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TOMO</a:t>
            </a:r>
            <a:r>
              <a:rPr lang="zh-CN" altLang="en-US" sz="4000" b="1" cap="all" dirty="0">
                <a:effectLst>
                  <a:glow rad="101600">
                    <a:prstClr val="white"/>
                  </a:glo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的英文图书馆。求上帝帮助宣教士，有智慧将</a:t>
            </a:r>
            <a:r>
              <a:rPr lang="en-US" altLang="zh-CN" sz="4000" b="1" cap="all" dirty="0">
                <a:effectLst>
                  <a:glow rad="101600">
                    <a:prstClr val="white"/>
                  </a:glo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TOMO</a:t>
            </a:r>
            <a:r>
              <a:rPr lang="zh-CN" altLang="en-US" sz="4000" b="1" cap="all" dirty="0">
                <a:effectLst>
                  <a:glow rad="101600">
                    <a:prstClr val="white"/>
                  </a:glo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英文书摊做得更好，借此与日本人建立福音的桥梁。奉主耶稣基督的名，阿们。</a:t>
            </a:r>
            <a:endParaRPr lang="zh-CN" altLang="en-US" sz="4000" b="1" cap="all" dirty="0">
              <a:effectLst>
                <a:glow rad="101600">
                  <a:prstClr val="white"/>
                </a:glow>
              </a:effectLst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sp>
        <p:nvSpPr>
          <p:cNvPr id="4" name="Title 1"/>
          <p:cNvSpPr txBox="1"/>
          <p:nvPr/>
        </p:nvSpPr>
        <p:spPr>
          <a:xfrm>
            <a:off x="0" y="342476"/>
            <a:ext cx="9144000" cy="63976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4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101600">
                    <a:prstClr val="white"/>
                  </a:glow>
                </a:effectLst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j-cs"/>
              </a:rPr>
              <a:t>宣教关怀</a:t>
            </a:r>
            <a:endParaRPr kumimoji="0" lang="en-US" sz="44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glow rad="101600">
                  <a:prstClr val="white"/>
                </a:glow>
              </a:effectLst>
              <a:uLnTx/>
              <a:uFillTx/>
              <a:latin typeface="Microsoft YaHei" panose="020B0503020204020204" pitchFamily="34" charset="-122"/>
              <a:ea typeface="Microsoft YaHei" panose="020B0503020204020204" pitchFamily="34" charset="-122"/>
              <a:cs typeface="+mj-cs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029108" y="6097741"/>
            <a:ext cx="9470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4000" b="1">
                <a:solidFill>
                  <a:srgbClr val="7030A0"/>
                </a:solidFill>
                <a:effectLst>
                  <a:glow rad="88900">
                    <a:prstClr val="white"/>
                  </a:glow>
                </a:effectLst>
                <a:ea typeface="Microsoft YaHei" panose="020B0503020204020204" charset="-122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2</a:t>
            </a: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/2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glow rad="88900">
                  <a:prstClr val="white"/>
                </a:glow>
              </a:effectLst>
              <a:uLnTx/>
              <a:uFillTx/>
              <a:latin typeface="Calibri" panose="020F0502020204030204"/>
              <a:ea typeface="Microsoft YaHei" panose="020B0503020204020204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05401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MY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12375" r="12446"/>
          <a:stretch/>
        </p:blipFill>
        <p:spPr>
          <a:xfrm>
            <a:off x="0" y="0"/>
            <a:ext cx="9165905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7590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MY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12538" r="12436"/>
          <a:stretch/>
        </p:blipFill>
        <p:spPr>
          <a:xfrm>
            <a:off x="0" y="0"/>
            <a:ext cx="9147104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3276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</TotalTime>
  <Words>191</Words>
  <Application>Microsoft Office PowerPoint</Application>
  <PresentationFormat>On-screen Show (4:3)</PresentationFormat>
  <Paragraphs>6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Microsoft YaHei</vt:lpstr>
      <vt:lpstr>Arial</vt:lpstr>
      <vt:lpstr>Calibri</vt:lpstr>
      <vt:lpstr>Calibri Light</vt:lpstr>
      <vt:lpstr>Office Theme</vt:lpstr>
      <vt:lpstr>2_Office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user</cp:lastModifiedBy>
  <cp:revision>1</cp:revision>
  <dcterms:created xsi:type="dcterms:W3CDTF">2024-12-31T01:29:08Z</dcterms:created>
  <dcterms:modified xsi:type="dcterms:W3CDTF">2024-12-31T01:33:50Z</dcterms:modified>
</cp:coreProperties>
</file>