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46250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1624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465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35858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5480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80700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102351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25220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5159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8783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6532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11105-CE56-4557-8DAA-19654DA93C82}" type="datetimeFigureOut">
              <a:rPr lang="en-MY" smtClean="0"/>
              <a:t>31/12/2024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8F3E6-F8F7-4D7D-8E5E-8FBC1FAB26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07371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1040113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全能的天父，祢爱日本超过一亿的灵魂。今年日本全国陷入严重米荒，求上帝怜悯，眷顾大米的种植及产量，更帮助日本人找到生命的粮耶稣基督。杜阜运牧师和陈思伶宣教士夫妇所经营的教育平台，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TOMO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事工，自去年底开始在一些公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园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6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63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1040113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摆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设书摊，推广阅读英文书籍的风气，同时宣传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TOMO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的英文图书馆。求上帝帮助宣教士，有智慧将</a:t>
            </a:r>
            <a:r>
              <a:rPr lang="en-US" altLang="zh-CN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TOMO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英文书摊做得更好，借此与日本人建立福音的桥梁。奉主耶稣基督的名，阿们。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6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0540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75" r="12446"/>
          <a:stretch/>
        </p:blipFill>
        <p:spPr>
          <a:xfrm>
            <a:off x="0" y="0"/>
            <a:ext cx="91659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59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8" r="12436"/>
          <a:stretch/>
        </p:blipFill>
        <p:spPr>
          <a:xfrm>
            <a:off x="0" y="0"/>
            <a:ext cx="91471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191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Microsoft YaHei</vt:lpstr>
      <vt:lpstr>Arial</vt:lpstr>
      <vt:lpstr>Calibri</vt:lpstr>
      <vt:lpstr>Calibri Light</vt:lpstr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2024-12-31T01:29:08Z</dcterms:created>
  <dcterms:modified xsi:type="dcterms:W3CDTF">2024-12-31T01:33:50Z</dcterms:modified>
</cp:coreProperties>
</file>