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4">
                <a:lumMod val="20000"/>
                <a:lumOff val="80000"/>
              </a:schemeClr>
            </a:gs>
            <a:gs pos="74000">
              <a:srgbClr val="FEF1E6">
                <a:lumMod val="85000"/>
              </a:srgbClr>
            </a:gs>
            <a:gs pos="87624">
              <a:schemeClr val="bg1"/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3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mahakuasa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mengasihi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lebih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100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jiwa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seluruh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negara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mengalami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kekurangan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serious.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memberkati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penanaman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produksi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menolong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mengenali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Roti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Hidup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iaitu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195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4">
                <a:lumMod val="20000"/>
                <a:lumOff val="80000"/>
              </a:schemeClr>
            </a:gs>
            <a:gs pos="74000">
              <a:srgbClr val="FEF1E6">
                <a:lumMod val="85000"/>
              </a:srgbClr>
            </a:gs>
            <a:gs pos="87624">
              <a:schemeClr val="bg1"/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3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Sejak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akhir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lalu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TOMO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Ministri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platform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pendidikan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dijalankan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oleh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Paderi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Timothy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isterinya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mendirikan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buku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taman-taman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mempromosikan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pembacaan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buku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Inggeris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mempublikasikan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perpustakaan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Inggeris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TOMO.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menolong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76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4">
                <a:lumMod val="20000"/>
                <a:lumOff val="80000"/>
              </a:schemeClr>
            </a:gs>
            <a:gs pos="74000">
              <a:srgbClr val="FEF1E6">
                <a:lumMod val="85000"/>
              </a:srgbClr>
            </a:gs>
            <a:gs pos="87624">
              <a:schemeClr val="bg1"/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3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memiliki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hikmat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membuat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gerai-gerai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buku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Inggeris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TOMO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lebih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menarik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Biarlah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jambatan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2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84" r="12517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97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59" r="12492"/>
          <a:stretch/>
        </p:blipFill>
        <p:spPr>
          <a:xfrm>
            <a:off x="0" y="0"/>
            <a:ext cx="9144000" cy="685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61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44" r="12464"/>
          <a:stretch/>
        </p:blipFill>
        <p:spPr>
          <a:xfrm>
            <a:off x="-1" y="0"/>
            <a:ext cx="91551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21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133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2024-12-31T01:29:08Z</dcterms:created>
  <dcterms:modified xsi:type="dcterms:W3CDTF">2024-12-31T01:39:57Z</dcterms:modified>
</cp:coreProperties>
</file>