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0000">
              <a:srgbClr val="7030A0">
                <a:alpha val="54000"/>
              </a:srgbClr>
            </a:gs>
            <a:gs pos="42000">
              <a:srgbClr val="FF0000">
                <a:alpha val="31000"/>
              </a:srgb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1040113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赐下圣诞节的天父，感谢祢兴起会友成为海外短期宣宣教士。古晋的俞碧兰姐妹，退休小学教师，奉献两个月，去印尼坤甸短宣，与翁新玉宣教士配搭。她目前负责教四班幼儿园和五班的中文补习班，还有探访医院与居民，并在教会事奉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6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3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0000">
              <a:srgbClr val="7030A0">
                <a:alpha val="54000"/>
              </a:srgbClr>
            </a:gs>
            <a:gs pos="42000">
              <a:srgbClr val="FF0000">
                <a:alpha val="31000"/>
              </a:srgbClr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1040113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求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圣灵充满她，有健康的身心灵来服事，智慧地策划教学和准备教材，并灵巧地把圣诞节的福音传给学生和家长。奉主耶稣基督的名，阿们。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6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53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66" r="12431"/>
          <a:stretch/>
        </p:blipFill>
        <p:spPr>
          <a:xfrm>
            <a:off x="0" y="0"/>
            <a:ext cx="91564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63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16" r="12527"/>
          <a:stretch/>
        </p:blipFill>
        <p:spPr>
          <a:xfrm>
            <a:off x="1" y="0"/>
            <a:ext cx="9144000" cy="685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42423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177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42</cp:revision>
  <dcterms:created xsi:type="dcterms:W3CDTF">2023-06-27T03:11:32Z</dcterms:created>
  <dcterms:modified xsi:type="dcterms:W3CDTF">2024-12-24T02:54:30Z</dcterms:modified>
</cp:coreProperties>
</file>