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12/24/2024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0000">
              <a:srgbClr val="7030A0">
                <a:alpha val="54000"/>
              </a:srgbClr>
            </a:gs>
            <a:gs pos="42000">
              <a:srgbClr val="FF0000">
                <a:alpha val="31000"/>
              </a:srgbClr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5" y="762163"/>
            <a:ext cx="8482869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Natal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kami,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membangkitkan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jemaat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SCAC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luar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Saudari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Yii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Kuching,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seorang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guru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memberikan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dua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hidupnya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Pontianak, Indonesia.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melayani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Ung Sing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Ngiik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301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0000">
              <a:srgbClr val="7030A0">
                <a:alpha val="54000"/>
              </a:srgbClr>
            </a:gs>
            <a:gs pos="42000">
              <a:srgbClr val="FF0000">
                <a:alpha val="31000"/>
              </a:srgbClr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5" y="762163"/>
            <a:ext cx="8482869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Sekarang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Mandarin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Tadika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mengunjungi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pesakit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hospital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penduduk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dipenuhi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memiliki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tubuh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sihat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bijaksana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merancangkan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pengajarannya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cekap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mengkhabarkan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Natal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murid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372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21" r="12421"/>
          <a:stretch/>
        </p:blipFill>
        <p:spPr>
          <a:xfrm>
            <a:off x="0" y="0"/>
            <a:ext cx="91509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71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63" r="12360"/>
          <a:stretch/>
        </p:blipFill>
        <p:spPr>
          <a:xfrm>
            <a:off x="-1" y="0"/>
            <a:ext cx="91655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75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</TotalTime>
  <Words>124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45</cp:revision>
  <dcterms:created xsi:type="dcterms:W3CDTF">2023-06-27T03:11:32Z</dcterms:created>
  <dcterms:modified xsi:type="dcterms:W3CDTF">2024-12-24T02:58:36Z</dcterms:modified>
</cp:coreProperties>
</file>