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62000">
              <a:srgbClr val="A177BB">
                <a:alpha val="59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167387"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Almighty Heavenly Father, have mercy on over 2.4 million refugees in Southeast Asia, in countries such as Malaysia, Indonesia, Thailand, and Philippines. You have sent our missionary Dorothy Yet to serve in a place where there are 800,000 stateless persons. We ask the Holy Spirit to grant her healthy body and fill her </a:t>
            </a:r>
            <a:r>
              <a:rPr lang="en-US" sz="3600" b="1" dirty="0" smtClean="0">
                <a:solidFill>
                  <a:schemeClr val="tx2">
                    <a:lumMod val="50000"/>
                  </a:schemeClr>
                </a:solidFill>
                <a:effectLst>
                  <a:glow rad="101600">
                    <a:schemeClr val="bg1"/>
                  </a:glow>
                </a:effectLst>
                <a:ea typeface="Microsoft YaHei" panose="020B0503020204020204" charset="-122"/>
              </a:rPr>
              <a:t>with</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231865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62000">
              <a:srgbClr val="A177BB">
                <a:alpha val="59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167387"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a vibrant spiritual life. God be with her as she </a:t>
            </a:r>
            <a:r>
              <a:rPr lang="en-US" sz="3600" b="1" dirty="0">
                <a:solidFill>
                  <a:schemeClr val="tx2">
                    <a:lumMod val="50000"/>
                  </a:schemeClr>
                </a:solidFill>
                <a:effectLst>
                  <a:glow rad="101600">
                    <a:schemeClr val="bg1"/>
                  </a:glow>
                </a:effectLst>
                <a:ea typeface="Microsoft YaHei" panose="020B0503020204020204" charset="-122"/>
              </a:rPr>
              <a:t>drives in and out of dangerous places. God be her strength as she educates the impoverished refugees. With the departure of a full-time co-worker, Dorothy will need to take on more responsibility in 2025. Truly the harvest are plentiful and the workers are few; </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422579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62000">
              <a:srgbClr val="A177BB">
                <a:alpha val="59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167387"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we </a:t>
            </a:r>
            <a:r>
              <a:rPr lang="en-US" sz="3600" b="1" dirty="0">
                <a:solidFill>
                  <a:schemeClr val="tx2">
                    <a:lumMod val="50000"/>
                  </a:schemeClr>
                </a:solidFill>
                <a:effectLst>
                  <a:glow rad="101600">
                    <a:schemeClr val="bg1"/>
                  </a:glow>
                </a:effectLst>
                <a:ea typeface="Microsoft YaHei" panose="020B0503020204020204" charset="-122"/>
              </a:rPr>
              <a:t>ask the Lord of the harvest to send more short-term and long-term missionaries to expand God's Kingdom among the stateless people.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138959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5" r="12422"/>
          <a:stretch/>
        </p:blipFill>
        <p:spPr>
          <a:xfrm>
            <a:off x="0" y="0"/>
            <a:ext cx="9160243" cy="6858000"/>
          </a:xfrm>
          <a:prstGeom prst="rect">
            <a:avLst/>
          </a:prstGeom>
        </p:spPr>
      </p:pic>
    </p:spTree>
    <p:extLst>
      <p:ext uri="{BB962C8B-B14F-4D97-AF65-F5344CB8AC3E}">
        <p14:creationId xmlns:p14="http://schemas.microsoft.com/office/powerpoint/2010/main" val="2095774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22" r="12422"/>
          <a:stretch/>
        </p:blipFill>
        <p:spPr>
          <a:xfrm>
            <a:off x="-1" y="0"/>
            <a:ext cx="9163015" cy="6858000"/>
          </a:xfrm>
          <a:prstGeom prst="rect">
            <a:avLst/>
          </a:prstGeom>
        </p:spPr>
      </p:pic>
    </p:spTree>
    <p:extLst>
      <p:ext uri="{BB962C8B-B14F-4D97-AF65-F5344CB8AC3E}">
        <p14:creationId xmlns:p14="http://schemas.microsoft.com/office/powerpoint/2010/main" val="3708361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50" r="12450"/>
          <a:stretch/>
        </p:blipFill>
        <p:spPr>
          <a:xfrm>
            <a:off x="0" y="0"/>
            <a:ext cx="9156241" cy="6858000"/>
          </a:xfrm>
          <a:prstGeom prst="rect">
            <a:avLst/>
          </a:prstGeom>
        </p:spPr>
      </p:pic>
    </p:spTree>
    <p:extLst>
      <p:ext uri="{BB962C8B-B14F-4D97-AF65-F5344CB8AC3E}">
        <p14:creationId xmlns:p14="http://schemas.microsoft.com/office/powerpoint/2010/main" val="31365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164</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43</cp:revision>
  <dcterms:created xsi:type="dcterms:W3CDTF">2023-06-27T03:11:32Z</dcterms:created>
  <dcterms:modified xsi:type="dcterms:W3CDTF">2024-12-18T02:13:49Z</dcterms:modified>
</cp:coreProperties>
</file>