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/>
            </a:gs>
            <a:gs pos="62000">
              <a:srgbClr val="A177BB">
                <a:alpha val="59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2" y="1040113"/>
            <a:ext cx="8001005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慈悲的天父，祢怜悯东南亚超过</a:t>
            </a:r>
            <a:r>
              <a:rPr lang="en-US" altLang="zh-CN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240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万人难民，分布在马来西亚、印尼、泰国、菲律宾等国家。祢差遣叶荣凤宣教士，在一个拥有</a:t>
            </a:r>
            <a:r>
              <a:rPr lang="en-US" altLang="zh-CN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80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万无国际人士的地方服事。我们恳求圣灵大大充满她，有健康的身体与活泼的灵命事奉。当荣凤宣教士</a:t>
            </a: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在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342476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7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/>
            </a:gs>
            <a:gs pos="62000">
              <a:srgbClr val="A177BB">
                <a:alpha val="59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2" y="1040113"/>
            <a:ext cx="8001005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危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险的地方出入驾车时，以马内利。当她在贫困的难民中教育他们时，以便以谢。由于有一位全职同工离职，荣凤宣教士在</a:t>
            </a:r>
            <a:r>
              <a:rPr lang="en-US" altLang="zh-CN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2025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年需要承担更多责任。实在是庄稼多，工人少；我们求庄稼的主派更多短期和长期宣教士去收割无国际人士的庄稼。奉主耶稣基督的名，阿们。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342476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4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73" r="12461"/>
          <a:stretch/>
        </p:blipFill>
        <p:spPr>
          <a:xfrm>
            <a:off x="0" y="0"/>
            <a:ext cx="9144000" cy="687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33" r="12467"/>
          <a:stretch/>
        </p:blipFill>
        <p:spPr>
          <a:xfrm>
            <a:off x="0" y="0"/>
            <a:ext cx="9156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128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231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42</cp:revision>
  <dcterms:created xsi:type="dcterms:W3CDTF">2023-06-27T03:11:32Z</dcterms:created>
  <dcterms:modified xsi:type="dcterms:W3CDTF">2024-12-18T02:11:38Z</dcterms:modified>
</cp:coreProperties>
</file>