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12/10/2024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5000">
              <a:schemeClr val="accent3">
                <a:lumMod val="20000"/>
                <a:lumOff val="80000"/>
              </a:schemeClr>
            </a:gs>
            <a:gs pos="83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1040113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全能的天父，祢怜悯英国，后基督教的世界和社会文化，对圣诞节的主人翁耶稣基督的赎罪福音，一无所知。英国宣教士阮文顺牧师夫妇，今年带领卫理公会励德堂会友，在四个城市作巡回布道。求圣灵带领他们，在埃普森、拉夫堡、伯明翰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6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62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5000">
              <a:schemeClr val="accent3">
                <a:lumMod val="20000"/>
                <a:lumOff val="80000"/>
              </a:schemeClr>
            </a:gs>
            <a:gs pos="83000">
              <a:schemeClr val="accent3">
                <a:lumMod val="5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1040113"/>
            <a:ext cx="800100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伦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敦，每一场布道会的节目，都顺利进行。基督的宝血保护团员们，同心合一，身体健康，旅途平安。他们流泪撒种，能欢呼收割，甚至有团员受感动献身全职传道。奉主耶稣基督的名，阿们。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342476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2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70" r="12403"/>
          <a:stretch/>
        </p:blipFill>
        <p:spPr>
          <a:xfrm>
            <a:off x="-12032" y="0"/>
            <a:ext cx="91715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38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33" r="12433"/>
          <a:stretch/>
        </p:blipFill>
        <p:spPr>
          <a:xfrm>
            <a:off x="0" y="0"/>
            <a:ext cx="91604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1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202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41</cp:revision>
  <dcterms:created xsi:type="dcterms:W3CDTF">2023-06-27T03:11:32Z</dcterms:created>
  <dcterms:modified xsi:type="dcterms:W3CDTF">2024-12-10T05:41:05Z</dcterms:modified>
</cp:coreProperties>
</file>