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80" d="100"/>
          <a:sy n="80" d="100"/>
        </p:scale>
        <p:origin x="165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C12A672-F013-43E1-8938-EB0F912EF20E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12/10/2024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BA665C6-EACC-4232-BA64-940A52A98B9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027494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C12A672-F013-43E1-8938-EB0F912EF20E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12/10/2024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BA665C6-EACC-4232-BA64-940A52A98B9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01095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C12A672-F013-43E1-8938-EB0F912EF20E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12/10/2024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BA665C6-EACC-4232-BA64-940A52A98B9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992841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C12A672-F013-43E1-8938-EB0F912EF20E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12/10/2024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BA665C6-EACC-4232-BA64-940A52A98B9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178807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C12A672-F013-43E1-8938-EB0F912EF20E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12/10/2024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BA665C6-EACC-4232-BA64-940A52A98B9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161582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C12A672-F013-43E1-8938-EB0F912EF20E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12/10/2024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BA665C6-EACC-4232-BA64-940A52A98B9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142051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C12A672-F013-43E1-8938-EB0F912EF20E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12/10/2024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BA665C6-EACC-4232-BA64-940A52A98B9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916116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C12A672-F013-43E1-8938-EB0F912EF20E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12/10/2024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BA665C6-EACC-4232-BA64-940A52A98B9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391419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C12A672-F013-43E1-8938-EB0F912EF20E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12/10/2024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BA665C6-EACC-4232-BA64-940A52A98B9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893840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C12A672-F013-43E1-8938-EB0F912EF20E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12/10/2024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BA665C6-EACC-4232-BA64-940A52A98B9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281781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C12A672-F013-43E1-8938-EB0F912EF20E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12/10/2024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BA665C6-EACC-4232-BA64-940A52A98B9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326321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C12A672-F013-43E1-8938-EB0F912EF20E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12/10/2024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BA665C6-EACC-4232-BA64-940A52A98B9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470495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5000">
              <a:schemeClr val="accent3">
                <a:lumMod val="20000"/>
                <a:lumOff val="80000"/>
              </a:schemeClr>
            </a:gs>
            <a:gs pos="83000">
              <a:schemeClr val="accent3">
                <a:lumMod val="5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3296" y="762163"/>
            <a:ext cx="8372912" cy="5592365"/>
          </a:xfrm>
          <a:solidFill>
            <a:srgbClr val="384C00">
              <a:alpha val="0"/>
            </a:srgbClr>
          </a:solidFill>
        </p:spPr>
        <p:txBody>
          <a:bodyPr>
            <a:noAutofit/>
          </a:bodyPr>
          <a:lstStyle/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Allah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Bapa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Surgawi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yang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mahakuasa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,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kasihanilah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masyarakat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sekular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Inggeris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yang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tidak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mengenal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Injil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penebusan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Yesus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Kristus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.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Paderi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Nguang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Ung Soon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dan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isterinya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akan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memimpin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anggota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Gereja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Methodist Epsom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untuk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menginjil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di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empat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kota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dalam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musim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Krismas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ini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. Kami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berdoa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agar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Roh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Kudus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memimpin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 smtClean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misi</a:t>
            </a:r>
            <a:endParaRPr lang="en-US" sz="3600" b="1" dirty="0">
              <a:solidFill>
                <a:schemeClr val="tx2">
                  <a:lumMod val="50000"/>
                </a:schemeClr>
              </a:solidFill>
              <a:effectLst>
                <a:glow rad="101600">
                  <a:schemeClr val="bg1"/>
                </a:glow>
              </a:effectLst>
              <a:ea typeface="Microsoft YaHei" panose="020B0503020204020204" charset="-122"/>
            </a:endParaRPr>
          </a:p>
        </p:txBody>
      </p:sp>
      <p:sp>
        <p:nvSpPr>
          <p:cNvPr id="6" name="Title 1"/>
          <p:cNvSpPr txBox="1"/>
          <p:nvPr/>
        </p:nvSpPr>
        <p:spPr>
          <a:xfrm>
            <a:off x="0" y="207718"/>
            <a:ext cx="9144000" cy="49657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44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>
                  <a:glow rad="88900">
                    <a:prstClr val="white"/>
                  </a:glow>
                </a:effectLst>
                <a:uLnTx/>
                <a:uFillTx/>
                <a:latin typeface="Calibri"/>
                <a:ea typeface="Microsoft YaHei" panose="020B0503020204020204" charset="-122"/>
                <a:cs typeface="Calibri" panose="020F0502020204030204" charset="0"/>
              </a:rPr>
              <a:t>Doa</a:t>
            </a:r>
            <a:r>
              <a:rPr kumimoji="0" lang="en-US" altLang="zh-CN" sz="4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glow rad="88900">
                    <a:prstClr val="white"/>
                  </a:glow>
                </a:effectLst>
                <a:uLnTx/>
                <a:uFillTx/>
                <a:latin typeface="Calibri"/>
                <a:ea typeface="Microsoft YaHei" panose="020B0503020204020204" charset="-122"/>
                <a:cs typeface="Calibri" panose="020F0502020204030204" charset="0"/>
              </a:rPr>
              <a:t> </a:t>
            </a:r>
            <a:r>
              <a:rPr kumimoji="0" lang="en-US" altLang="zh-CN" sz="44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>
                  <a:glow rad="88900">
                    <a:prstClr val="white"/>
                  </a:glow>
                </a:effectLst>
                <a:uLnTx/>
                <a:uFillTx/>
                <a:latin typeface="Calibri"/>
                <a:ea typeface="Microsoft YaHei" panose="020B0503020204020204" charset="-122"/>
                <a:cs typeface="Calibri" panose="020F0502020204030204" charset="0"/>
              </a:rPr>
              <a:t>Penjagaan</a:t>
            </a:r>
            <a:r>
              <a:rPr kumimoji="0" lang="en-US" altLang="zh-CN" sz="4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glow rad="88900">
                    <a:prstClr val="white"/>
                  </a:glow>
                </a:effectLst>
                <a:uLnTx/>
                <a:uFillTx/>
                <a:latin typeface="Calibri"/>
                <a:ea typeface="Microsoft YaHei" panose="020B0503020204020204" charset="-122"/>
                <a:cs typeface="Calibri" panose="020F0502020204030204" charset="0"/>
              </a:rPr>
              <a:t> </a:t>
            </a:r>
            <a:r>
              <a:rPr kumimoji="0" lang="en-US" altLang="zh-CN" sz="44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>
                  <a:glow rad="88900">
                    <a:prstClr val="white"/>
                  </a:glow>
                </a:effectLst>
                <a:uLnTx/>
                <a:uFillTx/>
                <a:latin typeface="Calibri"/>
                <a:ea typeface="Microsoft YaHei" panose="020B0503020204020204" charset="-122"/>
                <a:cs typeface="Calibri" panose="020F0502020204030204" charset="0"/>
              </a:rPr>
              <a:t>Misi</a:t>
            </a:r>
            <a:endParaRPr kumimoji="0" lang="en-US" altLang="zh-CN" sz="44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>
                <a:glow rad="88900">
                  <a:prstClr val="white"/>
                </a:glow>
              </a:effectLst>
              <a:uLnTx/>
              <a:uFillTx/>
              <a:latin typeface="Calibri"/>
              <a:ea typeface="Microsoft YaHei" panose="020B0503020204020204" charset="-122"/>
              <a:cs typeface="Calibri" panose="020F050202020403020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8029108" y="6097741"/>
            <a:ext cx="94705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4000" b="1">
                <a:solidFill>
                  <a:srgbClr val="7030A0"/>
                </a:solidFill>
                <a:effectLst>
                  <a:glow rad="88900">
                    <a:prstClr val="white"/>
                  </a:glow>
                </a:effectLst>
                <a:ea typeface="Microsoft YaHei" panose="020B0503020204020204" charset="-122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>
                  <a:glow rad="88900">
                    <a:prstClr val="white"/>
                  </a:glow>
                </a:effectLst>
                <a:uLnTx/>
                <a:uFillTx/>
                <a:latin typeface="Calibri" panose="020F0502020204030204"/>
                <a:ea typeface="Microsoft YaHei" panose="020B0503020204020204" charset="-122"/>
                <a:cs typeface="+mn-cs"/>
              </a:rPr>
              <a:t>1</a:t>
            </a: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>
                  <a:glow rad="88900">
                    <a:prstClr val="white"/>
                  </a:glow>
                </a:effectLst>
                <a:uLnTx/>
                <a:uFillTx/>
                <a:latin typeface="Calibri" panose="020F0502020204030204"/>
                <a:ea typeface="Microsoft YaHei" panose="020B0503020204020204" charset="-122"/>
                <a:cs typeface="+mn-cs"/>
              </a:rPr>
              <a:t>/</a:t>
            </a:r>
            <a:r>
              <a:rPr kumimoji="0" lang="en-US" altLang="zh-CN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>
                  <a:glow rad="88900">
                    <a:prstClr val="white"/>
                  </a:glow>
                </a:effectLst>
                <a:uLnTx/>
                <a:uFillTx/>
                <a:latin typeface="Calibri" panose="020F0502020204030204"/>
                <a:ea typeface="Microsoft YaHei" panose="020B0503020204020204" charset="-122"/>
                <a:cs typeface="+mn-cs"/>
              </a:rPr>
              <a:t>2</a:t>
            </a:r>
            <a:endParaRPr kumimoji="0" lang="en-US" sz="3600" b="1" i="0" u="none" strike="noStrike" kern="120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>
                <a:glow rad="88900">
                  <a:prstClr val="white"/>
                </a:glow>
              </a:effectLst>
              <a:uLnTx/>
              <a:uFillTx/>
              <a:latin typeface="Calibri" panose="020F0502020204030204"/>
              <a:ea typeface="Microsoft YaHei" panose="020B0503020204020204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983543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5000">
              <a:schemeClr val="accent3">
                <a:lumMod val="20000"/>
                <a:lumOff val="80000"/>
              </a:schemeClr>
            </a:gs>
            <a:gs pos="83000">
              <a:schemeClr val="accent3">
                <a:lumMod val="5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3296" y="762163"/>
            <a:ext cx="8372912" cy="5592365"/>
          </a:xfrm>
          <a:solidFill>
            <a:srgbClr val="384C00">
              <a:alpha val="0"/>
            </a:srgbClr>
          </a:solidFill>
        </p:spPr>
        <p:txBody>
          <a:bodyPr>
            <a:noAutofit/>
          </a:bodyPr>
          <a:lstStyle/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3600" b="1" dirty="0" err="1" smtClean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mereka</a:t>
            </a:r>
            <a:r>
              <a:rPr lang="en-US" sz="3600" b="1" dirty="0" smtClean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di Epsom, London, Birmingham,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dan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Loughborough.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Darah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Kristus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melindungi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setiap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anggota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supaya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satu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hati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,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sihat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dan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sejahtera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.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Mereka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menabur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dengan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air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mata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dan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bersukacita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atas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penuaian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,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bahkan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beberapa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orang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anggota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akan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tergerak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untuk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mendedikasikan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diri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mereka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dalam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ministri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sepenuh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masa.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Dalam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nama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Tuhan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Yesus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Kristus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, Amin.</a:t>
            </a:r>
            <a:endParaRPr lang="en-US" sz="3600" b="1" dirty="0">
              <a:solidFill>
                <a:schemeClr val="tx2">
                  <a:lumMod val="50000"/>
                </a:schemeClr>
              </a:solidFill>
              <a:effectLst>
                <a:glow rad="101600">
                  <a:schemeClr val="bg1"/>
                </a:glow>
              </a:effectLst>
              <a:ea typeface="Microsoft YaHei" panose="020B0503020204020204" charset="-122"/>
            </a:endParaRPr>
          </a:p>
        </p:txBody>
      </p:sp>
      <p:sp>
        <p:nvSpPr>
          <p:cNvPr id="6" name="Title 1"/>
          <p:cNvSpPr txBox="1"/>
          <p:nvPr/>
        </p:nvSpPr>
        <p:spPr>
          <a:xfrm>
            <a:off x="0" y="207718"/>
            <a:ext cx="9144000" cy="49657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44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>
                  <a:glow rad="88900">
                    <a:prstClr val="white"/>
                  </a:glow>
                </a:effectLst>
                <a:uLnTx/>
                <a:uFillTx/>
                <a:latin typeface="Calibri"/>
                <a:ea typeface="Microsoft YaHei" panose="020B0503020204020204" charset="-122"/>
                <a:cs typeface="Calibri" panose="020F0502020204030204" charset="0"/>
              </a:rPr>
              <a:t>Doa</a:t>
            </a:r>
            <a:r>
              <a:rPr kumimoji="0" lang="en-US" altLang="zh-CN" sz="4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glow rad="88900">
                    <a:prstClr val="white"/>
                  </a:glow>
                </a:effectLst>
                <a:uLnTx/>
                <a:uFillTx/>
                <a:latin typeface="Calibri"/>
                <a:ea typeface="Microsoft YaHei" panose="020B0503020204020204" charset="-122"/>
                <a:cs typeface="Calibri" panose="020F0502020204030204" charset="0"/>
              </a:rPr>
              <a:t> </a:t>
            </a:r>
            <a:r>
              <a:rPr kumimoji="0" lang="en-US" altLang="zh-CN" sz="44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>
                  <a:glow rad="88900">
                    <a:prstClr val="white"/>
                  </a:glow>
                </a:effectLst>
                <a:uLnTx/>
                <a:uFillTx/>
                <a:latin typeface="Calibri"/>
                <a:ea typeface="Microsoft YaHei" panose="020B0503020204020204" charset="-122"/>
                <a:cs typeface="Calibri" panose="020F0502020204030204" charset="0"/>
              </a:rPr>
              <a:t>Penjagaan</a:t>
            </a:r>
            <a:r>
              <a:rPr kumimoji="0" lang="en-US" altLang="zh-CN" sz="4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glow rad="88900">
                    <a:prstClr val="white"/>
                  </a:glow>
                </a:effectLst>
                <a:uLnTx/>
                <a:uFillTx/>
                <a:latin typeface="Calibri"/>
                <a:ea typeface="Microsoft YaHei" panose="020B0503020204020204" charset="-122"/>
                <a:cs typeface="Calibri" panose="020F0502020204030204" charset="0"/>
              </a:rPr>
              <a:t> </a:t>
            </a:r>
            <a:r>
              <a:rPr kumimoji="0" lang="en-US" altLang="zh-CN" sz="44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>
                  <a:glow rad="88900">
                    <a:prstClr val="white"/>
                  </a:glow>
                </a:effectLst>
                <a:uLnTx/>
                <a:uFillTx/>
                <a:latin typeface="Calibri"/>
                <a:ea typeface="Microsoft YaHei" panose="020B0503020204020204" charset="-122"/>
                <a:cs typeface="Calibri" panose="020F0502020204030204" charset="0"/>
              </a:rPr>
              <a:t>Misi</a:t>
            </a:r>
            <a:endParaRPr kumimoji="0" lang="en-US" altLang="zh-CN" sz="44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>
                <a:glow rad="88900">
                  <a:prstClr val="white"/>
                </a:glow>
              </a:effectLst>
              <a:uLnTx/>
              <a:uFillTx/>
              <a:latin typeface="Calibri"/>
              <a:ea typeface="Microsoft YaHei" panose="020B0503020204020204" charset="-122"/>
              <a:cs typeface="Calibri" panose="020F050202020403020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8029108" y="6097741"/>
            <a:ext cx="94705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4000" b="1">
                <a:solidFill>
                  <a:srgbClr val="7030A0"/>
                </a:solidFill>
                <a:effectLst>
                  <a:glow rad="88900">
                    <a:prstClr val="white"/>
                  </a:glow>
                </a:effectLst>
                <a:ea typeface="Microsoft YaHei" panose="020B0503020204020204" charset="-122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>
                  <a:glow rad="88900">
                    <a:prstClr val="white"/>
                  </a:glow>
                </a:effectLst>
                <a:uLnTx/>
                <a:uFillTx/>
                <a:latin typeface="Calibri" panose="020F0502020204030204"/>
                <a:ea typeface="Microsoft YaHei" panose="020B0503020204020204" charset="-122"/>
                <a:cs typeface="+mn-cs"/>
              </a:rPr>
              <a:t>2</a:t>
            </a: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>
                  <a:glow rad="88900">
                    <a:prstClr val="white"/>
                  </a:glow>
                </a:effectLst>
                <a:uLnTx/>
                <a:uFillTx/>
                <a:latin typeface="Calibri" panose="020F0502020204030204"/>
                <a:ea typeface="Microsoft YaHei" panose="020B0503020204020204" charset="-122"/>
                <a:cs typeface="+mn-cs"/>
              </a:rPr>
              <a:t>/</a:t>
            </a:r>
            <a:r>
              <a:rPr kumimoji="0" lang="en-US" altLang="zh-CN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>
                  <a:glow rad="88900">
                    <a:prstClr val="white"/>
                  </a:glow>
                </a:effectLst>
                <a:uLnTx/>
                <a:uFillTx/>
                <a:latin typeface="Calibri" panose="020F0502020204030204"/>
                <a:ea typeface="Microsoft YaHei" panose="020B0503020204020204" charset="-122"/>
                <a:cs typeface="+mn-cs"/>
              </a:rPr>
              <a:t>2</a:t>
            </a:r>
            <a:endParaRPr kumimoji="0" lang="en-US" sz="3600" b="1" i="0" u="none" strike="noStrike" kern="120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>
                <a:glow rad="88900">
                  <a:prstClr val="white"/>
                </a:glow>
              </a:effectLst>
              <a:uLnTx/>
              <a:uFillTx/>
              <a:latin typeface="Calibri" panose="020F0502020204030204"/>
              <a:ea typeface="Microsoft YaHei" panose="020B0503020204020204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289657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MY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/>
          <a:srcRect l="12471" r="12404"/>
          <a:stretch/>
        </p:blipFill>
        <p:spPr>
          <a:xfrm>
            <a:off x="0" y="0"/>
            <a:ext cx="9159327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94414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MY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/>
          <a:srcRect l="12445" r="12379"/>
          <a:stretch/>
        </p:blipFill>
        <p:spPr>
          <a:xfrm>
            <a:off x="-12032" y="0"/>
            <a:ext cx="9165415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55882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210</TotalTime>
  <Words>112</Words>
  <Application>Microsoft Office PowerPoint</Application>
  <PresentationFormat>On-screen Show (4:3)</PresentationFormat>
  <Paragraphs>6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Microsoft YaHei</vt:lpstr>
      <vt:lpstr>Arial</vt:lpstr>
      <vt:lpstr>Calibri</vt:lpstr>
      <vt:lpstr>2_Office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user</cp:lastModifiedBy>
  <cp:revision>44</cp:revision>
  <dcterms:created xsi:type="dcterms:W3CDTF">2023-06-27T03:11:32Z</dcterms:created>
  <dcterms:modified xsi:type="dcterms:W3CDTF">2024-12-10T05:48:57Z</dcterms:modified>
</cp:coreProperties>
</file>