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rgbClr val="FEF1E6"/>
            </a:gs>
            <a:gs pos="100000">
              <a:schemeClr val="accent3">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167387"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Almighty Father, the Gospel opportunity of Christmas is Your amazing prevenient grace. We ask the Holy Spirit to anoint the 32 overseas missionaries of our Annual Conference, from East Asia and Japan to five countries in South East Asia, to Nepal and the UK. They will be able to creatively design various </a:t>
            </a:r>
            <a:r>
              <a:rPr lang="en-US" sz="3600" b="1" dirty="0" smtClean="0">
                <a:solidFill>
                  <a:schemeClr val="tx2">
                    <a:lumMod val="50000"/>
                  </a:schemeClr>
                </a:solidFill>
                <a:effectLst>
                  <a:glow rad="101600">
                    <a:schemeClr val="bg1"/>
                  </a:glow>
                </a:effectLst>
                <a:ea typeface="Microsoft YaHei" panose="020B0503020204020204" charset="-122"/>
              </a:rPr>
              <a:t>evangelistic</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564757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rgbClr val="FEF1E6"/>
            </a:gs>
            <a:gs pos="100000">
              <a:schemeClr val="accent3">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167387"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activities </a:t>
            </a:r>
            <a:r>
              <a:rPr lang="en-US" sz="3600" b="1" dirty="0">
                <a:solidFill>
                  <a:schemeClr val="tx2">
                    <a:lumMod val="50000"/>
                  </a:schemeClr>
                </a:solidFill>
                <a:effectLst>
                  <a:glow rad="101600">
                    <a:schemeClr val="bg1"/>
                  </a:glow>
                </a:effectLst>
                <a:ea typeface="Microsoft YaHei" panose="020B0503020204020204" charset="-122"/>
              </a:rPr>
              <a:t>during the December Christmas season in each country. May the Holy Spirit give them words of wisdom to spread the Gospel of the birth of Jesus Christ, so that those who hear it would be greatly moved and the unreached people would enter the Kingdom of God. We </a:t>
            </a:r>
            <a:r>
              <a:rPr lang="en-US" sz="3600" b="1" dirty="0" smtClean="0">
                <a:solidFill>
                  <a:schemeClr val="tx2">
                    <a:lumMod val="50000"/>
                  </a:schemeClr>
                </a:solidFill>
                <a:effectLst>
                  <a:glow rad="101600">
                    <a:schemeClr val="bg1"/>
                  </a:glow>
                </a:effectLst>
                <a:ea typeface="Microsoft YaHei" panose="020B0503020204020204" charset="-122"/>
              </a:rPr>
              <a:t>also pray for the few Christians among the</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844302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rgbClr val="FEF1E6"/>
            </a:gs>
            <a:gs pos="100000">
              <a:schemeClr val="accent3">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167387"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unreached </a:t>
            </a:r>
            <a:r>
              <a:rPr lang="en-US" sz="3600" b="1" dirty="0">
                <a:solidFill>
                  <a:schemeClr val="tx2">
                    <a:lumMod val="50000"/>
                  </a:schemeClr>
                </a:solidFill>
                <a:effectLst>
                  <a:glow rad="101600">
                    <a:schemeClr val="bg1"/>
                  </a:glow>
                </a:effectLst>
                <a:ea typeface="Microsoft YaHei" panose="020B0503020204020204" charset="-122"/>
              </a:rPr>
              <a:t>people, that they may be strengthened in their faith and witness, as they meditate on the Gospel of Christ's incarnation. In the name of our Lord Jesus Christ, Amen.</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850584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95" r="12530"/>
          <a:stretch/>
        </p:blipFill>
        <p:spPr>
          <a:xfrm>
            <a:off x="0" y="0"/>
            <a:ext cx="9144000" cy="6860324"/>
          </a:xfrm>
          <a:prstGeom prst="rect">
            <a:avLst/>
          </a:prstGeom>
        </p:spPr>
      </p:pic>
    </p:spTree>
    <p:extLst>
      <p:ext uri="{BB962C8B-B14F-4D97-AF65-F5344CB8AC3E}">
        <p14:creationId xmlns:p14="http://schemas.microsoft.com/office/powerpoint/2010/main" val="3459689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95" r="12530"/>
          <a:stretch/>
        </p:blipFill>
        <p:spPr>
          <a:xfrm>
            <a:off x="0" y="-1"/>
            <a:ext cx="9144000" cy="6860303"/>
          </a:xfrm>
          <a:prstGeom prst="rect">
            <a:avLst/>
          </a:prstGeom>
        </p:spPr>
      </p:pic>
    </p:spTree>
    <p:extLst>
      <p:ext uri="{BB962C8B-B14F-4D97-AF65-F5344CB8AC3E}">
        <p14:creationId xmlns:p14="http://schemas.microsoft.com/office/powerpoint/2010/main" val="4279019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5" r="12479"/>
          <a:stretch/>
        </p:blipFill>
        <p:spPr>
          <a:xfrm>
            <a:off x="0" y="0"/>
            <a:ext cx="9153254" cy="6858000"/>
          </a:xfrm>
          <a:prstGeom prst="rect">
            <a:avLst/>
          </a:prstGeom>
        </p:spPr>
      </p:pic>
    </p:spTree>
    <p:extLst>
      <p:ext uri="{BB962C8B-B14F-4D97-AF65-F5344CB8AC3E}">
        <p14:creationId xmlns:p14="http://schemas.microsoft.com/office/powerpoint/2010/main" val="4198794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162</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cp:revision>
  <dcterms:created xsi:type="dcterms:W3CDTF">2023-06-27T03:11:32Z</dcterms:created>
  <dcterms:modified xsi:type="dcterms:W3CDTF">2024-12-03T03:01:04Z</dcterms:modified>
</cp:coreProperties>
</file>