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1000">
              <a:srgbClr val="FEF1E6"/>
            </a:gs>
            <a:gs pos="100000">
              <a:schemeClr val="accent3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89638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全能的天父，圣诞节的福音契机是祢的预设恩典。求圣灵恩膏年议会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32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位海外宣教士，从东亚和日本到东南亚五个国家，再到尼泊尔和英国。他们能趁着各国十二月的圣诞节氛围，创意地设计各种福音性活动。圣灵赐他们智慧的言语，传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播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38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rgbClr val="FEF1E6"/>
            </a:gs>
            <a:gs pos="100000">
              <a:schemeClr val="accent3">
                <a:lumMod val="7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89638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耶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稣基督降生的福音，叫听的人大受感动，未得之民能进入上帝的国度。求圣灵也带领未得之民中的少数基督徒，在默想基督降生的福音时，信心更坚固，见证更有力。奉主耶稣基督的名，阿们。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291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78" r="12476"/>
          <a:stretch/>
        </p:blipFill>
        <p:spPr>
          <a:xfrm>
            <a:off x="-1" y="0"/>
            <a:ext cx="914972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27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59" r="12492"/>
          <a:stretch/>
        </p:blipFill>
        <p:spPr>
          <a:xfrm>
            <a:off x="-1" y="-1"/>
            <a:ext cx="9150127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8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</TotalTime>
  <Words>201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40</cp:revision>
  <dcterms:created xsi:type="dcterms:W3CDTF">2023-06-27T03:11:32Z</dcterms:created>
  <dcterms:modified xsi:type="dcterms:W3CDTF">2024-12-03T02:57:21Z</dcterms:modified>
</cp:coreProperties>
</file>