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rgbClr val="FEF1E6"/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mahakuasa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kesempatan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musim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Natal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adalah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anugerah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-Mu.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urapan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32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SCAC 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Timur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lima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Tenggara, Nepal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UK.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secara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kreatif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merancang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program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rgbClr val="FEF1E6"/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sempena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musim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Natal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mengurniai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kata-kata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hikmat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kelahiran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mendengarnya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tersentuh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masuk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Semoga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memimpin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orang-orang Kristian yang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merupakan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rgbClr val="FEF1E6"/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minoriti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negara-negara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tersebut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kesaksian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apabila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merenung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kelahiran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2" r="12485"/>
          <a:stretch/>
        </p:blipFill>
        <p:spPr>
          <a:xfrm>
            <a:off x="0" y="0"/>
            <a:ext cx="914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1" r="12504"/>
          <a:stretch/>
        </p:blipFill>
        <p:spPr>
          <a:xfrm>
            <a:off x="0" y="0"/>
            <a:ext cx="914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8" r="12492"/>
          <a:stretch/>
        </p:blipFill>
        <p:spPr>
          <a:xfrm>
            <a:off x="0" y="0"/>
            <a:ext cx="915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136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2023-06-27T03:11:32Z</dcterms:created>
  <dcterms:modified xsi:type="dcterms:W3CDTF">2024-12-03T03:03:50Z</dcterms:modified>
</cp:coreProperties>
</file>