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rgbClr val="00B082">
                <a:alpha val="3000"/>
              </a:srgbClr>
            </a:gs>
            <a:gs pos="47000">
              <a:srgbClr val="00B082">
                <a:alpha val="64000"/>
              </a:srgbClr>
            </a:gs>
            <a:gs pos="100000">
              <a:srgbClr val="00B082">
                <a:alpha val="8000"/>
              </a:srgbClr>
            </a:gs>
          </a:gsLst>
          <a:path path="circle">
            <a:fillToRect t="100000" r="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Almighty Father, thank You for using our missionary couple, Oreo to reach out to the M people group in East Asia. The temperature difference between morning and evening is very high in their missions field now, we pray that Jehovah Shalom blesses them with good health. We are thankful that the 'Little Green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88085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rgbClr val="00B082">
                <a:alpha val="3000"/>
              </a:srgbClr>
            </a:gs>
            <a:gs pos="47000">
              <a:srgbClr val="00B082">
                <a:alpha val="64000"/>
              </a:srgbClr>
            </a:gs>
            <a:gs pos="100000">
              <a:srgbClr val="00B082">
                <a:alpha val="8000"/>
              </a:srgbClr>
            </a:gs>
          </a:gsLst>
          <a:path path="circle">
            <a:fillToRect t="100000" r="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House</a:t>
            </a:r>
            <a:r>
              <a:rPr lang="en-US" sz="3600" b="1" dirty="0">
                <a:solidFill>
                  <a:schemeClr val="tx2">
                    <a:lumMod val="50000"/>
                  </a:schemeClr>
                </a:solidFill>
                <a:effectLst>
                  <a:glow rad="101600">
                    <a:schemeClr val="bg1"/>
                  </a:glow>
                </a:effectLst>
                <a:ea typeface="Microsoft YaHei" panose="020B0503020204020204" charset="-122"/>
              </a:rPr>
              <a:t>', a center for caring for M cancer patients, which the </a:t>
            </a:r>
            <a:r>
              <a:rPr lang="en-US" sz="3600" b="1" dirty="0" smtClean="0">
                <a:solidFill>
                  <a:schemeClr val="tx2">
                    <a:lumMod val="50000"/>
                  </a:schemeClr>
                </a:solidFill>
                <a:effectLst>
                  <a:glow rad="101600">
                    <a:schemeClr val="bg1"/>
                  </a:glow>
                </a:effectLst>
                <a:ea typeface="Microsoft YaHei" panose="020B0503020204020204" charset="-122"/>
              </a:rPr>
              <a:t>missionaries are running, has recently welcomed some new patients. May the Holy Spirit move in their lives, that they will feel the love and grace of Jesus Christ through the companionship of the missionaries. We especially remember Sister Zhang, a new</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95041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rgbClr val="00B082">
                <a:alpha val="3000"/>
              </a:srgbClr>
            </a:gs>
            <a:gs pos="47000">
              <a:srgbClr val="00B082">
                <a:alpha val="64000"/>
              </a:srgbClr>
            </a:gs>
            <a:gs pos="100000">
              <a:srgbClr val="00B082">
                <a:alpha val="8000"/>
              </a:srgbClr>
            </a:gs>
          </a:gsLst>
          <a:path path="circle">
            <a:fillToRect t="100000" r="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believer. The missionaries are leading her to read the Gospel of Matthew. May the Holy Spirit open her eyes, that she will be more and more convinced that Jesus Christ is the Son of God, the Savior of the world.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829493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62" r="12462"/>
          <a:stretch/>
        </p:blipFill>
        <p:spPr>
          <a:xfrm>
            <a:off x="-1" y="0"/>
            <a:ext cx="9153179" cy="6858000"/>
          </a:xfrm>
          <a:prstGeom prst="rect">
            <a:avLst/>
          </a:prstGeom>
        </p:spPr>
      </p:pic>
    </p:spTree>
    <p:extLst>
      <p:ext uri="{BB962C8B-B14F-4D97-AF65-F5344CB8AC3E}">
        <p14:creationId xmlns:p14="http://schemas.microsoft.com/office/powerpoint/2010/main" val="187499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12" r="12413"/>
          <a:stretch/>
        </p:blipFill>
        <p:spPr>
          <a:xfrm>
            <a:off x="0" y="0"/>
            <a:ext cx="9156032" cy="6860220"/>
          </a:xfrm>
          <a:prstGeom prst="rect">
            <a:avLst/>
          </a:prstGeom>
        </p:spPr>
      </p:pic>
    </p:spTree>
    <p:extLst>
      <p:ext uri="{BB962C8B-B14F-4D97-AF65-F5344CB8AC3E}">
        <p14:creationId xmlns:p14="http://schemas.microsoft.com/office/powerpoint/2010/main" val="211061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06" r="12439"/>
          <a:stretch/>
        </p:blipFill>
        <p:spPr>
          <a:xfrm>
            <a:off x="-1" y="0"/>
            <a:ext cx="9162753" cy="6858000"/>
          </a:xfrm>
          <a:prstGeom prst="rect">
            <a:avLst/>
          </a:prstGeom>
        </p:spPr>
      </p:pic>
    </p:spTree>
    <p:extLst>
      <p:ext uri="{BB962C8B-B14F-4D97-AF65-F5344CB8AC3E}">
        <p14:creationId xmlns:p14="http://schemas.microsoft.com/office/powerpoint/2010/main" val="229331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182</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2023-06-27T03:11:32Z</dcterms:created>
  <dcterms:modified xsi:type="dcterms:W3CDTF">2024-11-27T06:56:51Z</dcterms:modified>
</cp:coreProperties>
</file>