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8000">
              <a:srgbClr val="00B082">
                <a:alpha val="3000"/>
              </a:srgbClr>
            </a:gs>
            <a:gs pos="47000">
              <a:srgbClr val="00B082">
                <a:alpha val="64000"/>
              </a:srgbClr>
            </a:gs>
            <a:gs pos="100000">
              <a:srgbClr val="00B082">
                <a:alpha val="8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89638"/>
            <a:ext cx="8001005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全能的天父，感谢祢使用必浩和燕婷宣教士夫妇，成为东亚</a:t>
            </a:r>
            <a:r>
              <a:rPr lang="en-US" altLang="zh-CN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族群的宣教士。他们的宣教工场现在早晚温差非常大，求耶和华沙龙保佑他们健康平安。我们感恩，必浩夫妇所推动的“绿色小家”，即照顾</a:t>
            </a:r>
            <a:r>
              <a:rPr lang="en-US" altLang="zh-CN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癌症患者中心，最近来了一些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3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8000">
              <a:srgbClr val="00B082">
                <a:alpha val="3000"/>
              </a:srgbClr>
            </a:gs>
            <a:gs pos="47000">
              <a:srgbClr val="00B082">
                <a:alpha val="64000"/>
              </a:srgbClr>
            </a:gs>
            <a:gs pos="100000">
              <a:srgbClr val="00B082">
                <a:alpha val="8000"/>
              </a:srgb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89638"/>
            <a:ext cx="8001005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朋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友。求圣灵运行在他们的生命中，能从宣教士的陪伴，感受到耶稣基督的爱与恩典。我们特别记念初信者张姐。宣教士正带领她读马太福音，求圣灵打开张姐的属灵眼光，越发确信耶稣基督是上帝的儿子，是从死里复活的救赎主。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9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37" r="12437"/>
          <a:stretch/>
        </p:blipFill>
        <p:spPr>
          <a:xfrm>
            <a:off x="0" y="0"/>
            <a:ext cx="9159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3" r="12381"/>
          <a:stretch/>
        </p:blipFill>
        <p:spPr>
          <a:xfrm>
            <a:off x="0" y="0"/>
            <a:ext cx="9160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228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2023-06-27T03:11:32Z</dcterms:created>
  <dcterms:modified xsi:type="dcterms:W3CDTF">2024-11-27T06:59:38Z</dcterms:modified>
</cp:coreProperties>
</file>