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8000">
              <a:srgbClr val="00B082">
                <a:alpha val="3000"/>
              </a:srgbClr>
            </a:gs>
            <a:gs pos="47000">
              <a:srgbClr val="00B082">
                <a:alpha val="64000"/>
              </a:srgbClr>
            </a:gs>
            <a:gs pos="100000">
              <a:srgbClr val="00B082">
                <a:alpha val="8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Mahakuasa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Oreo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isterinya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menjangkau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kelompok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orang M di Asia Tenggara.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Sekarang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perbezaan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suhu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sangat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tinggi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ladang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Yahweh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Shalom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memberkati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8000">
              <a:srgbClr val="00B082">
                <a:alpha val="3000"/>
              </a:srgbClr>
            </a:gs>
            <a:gs pos="47000">
              <a:srgbClr val="00B082">
                <a:alpha val="64000"/>
              </a:srgbClr>
            </a:gs>
            <a:gs pos="100000">
              <a:srgbClr val="00B082">
                <a:alpha val="8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kesejahteraan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bersyukur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'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Rumah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Hijau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',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sebuah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pusat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merawat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pesakit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kanser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M,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diurus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oleh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baru-baru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menyambut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beberapa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pesakit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hidup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merasai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rahmat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persahabatan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para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8000">
              <a:srgbClr val="00B082">
                <a:alpha val="3000"/>
              </a:srgbClr>
            </a:gs>
            <a:gs pos="47000">
              <a:srgbClr val="00B082">
                <a:alpha val="64000"/>
              </a:srgbClr>
            </a:gs>
            <a:gs pos="100000">
              <a:srgbClr val="00B082">
                <a:alpha val="8000"/>
              </a:srgb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372912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khusus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saudari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Zhang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baru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mempercayai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membimbingnya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membaca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Matius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membuka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supaya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semakin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yakin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bahwa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adalah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Juruselamat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bangkit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1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49" r="12351"/>
          <a:stretch/>
        </p:blipFill>
        <p:spPr>
          <a:xfrm>
            <a:off x="0" y="0"/>
            <a:ext cx="9144000" cy="68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2" r="12473"/>
          <a:stretch/>
        </p:blipFill>
        <p:spPr>
          <a:xfrm>
            <a:off x="0" y="-1"/>
            <a:ext cx="9144000" cy="68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4" r="12454"/>
          <a:stretch/>
        </p:blipFill>
        <p:spPr>
          <a:xfrm>
            <a:off x="0" y="0"/>
            <a:ext cx="9155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160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2023-06-27T03:11:32Z</dcterms:created>
  <dcterms:modified xsi:type="dcterms:W3CDTF">2024-11-27T06:54:10Z</dcterms:modified>
</cp:coreProperties>
</file>