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0" d="100"/>
          <a:sy n="80" d="100"/>
        </p:scale>
        <p:origin x="16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75000"/>
              </a:schemeClr>
            </a:gs>
            <a:gs pos="83000">
              <a:srgbClr val="FDF1DB"/>
            </a:gs>
            <a:gs pos="100000">
              <a:schemeClr val="accent4">
                <a:lumMod val="60000"/>
                <a:lumOff val="40000"/>
              </a:schemeClr>
            </a:gs>
          </a:gsLst>
          <a:path path="circle">
            <a:fillToRect r="100000" b="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768936"/>
            <a:ext cx="8028491" cy="5645527"/>
          </a:xfrm>
          <a:solidFill>
            <a:srgbClr val="384C00">
              <a:alpha val="0"/>
            </a:srgbClr>
          </a:solidFill>
        </p:spPr>
        <p:txBody>
          <a:bodyPr>
            <a:noAutofit/>
          </a:bodyPr>
          <a:lstStyle/>
          <a:p>
            <a:pPr marL="0" indent="0">
              <a:lnSpc>
                <a:spcPts val="44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Loving Heavenly Father, thank You for using Reverend Rebecca as a missionary at the refugee school. She has been busy preparing for the students' graduation ceremony in November, as well as recruiting new students. We ask You to give her the wisdom, creativity, spiritual and physical strength to organize all these tasks. For those children who </a:t>
            </a:r>
            <a:r>
              <a:rPr lang="en-US" sz="3600" b="1" dirty="0" smtClean="0">
                <a:solidFill>
                  <a:schemeClr val="tx2">
                    <a:lumMod val="50000"/>
                  </a:schemeClr>
                </a:solidFill>
                <a:effectLst>
                  <a:glow rad="101600">
                    <a:schemeClr val="bg1"/>
                  </a:glow>
                </a:effectLst>
                <a:ea typeface="Microsoft YaHei" panose="020B0503020204020204" charset="-122"/>
              </a:rPr>
              <a:t>will</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1/2</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252333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75000"/>
              </a:schemeClr>
            </a:gs>
            <a:gs pos="83000">
              <a:srgbClr val="FDF1DB"/>
            </a:gs>
            <a:gs pos="100000">
              <a:schemeClr val="accent4">
                <a:lumMod val="60000"/>
                <a:lumOff val="40000"/>
              </a:schemeClr>
            </a:gs>
          </a:gsLst>
          <a:path path="circle">
            <a:fillToRect r="100000" b="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768936"/>
            <a:ext cx="8028491"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be </a:t>
            </a:r>
            <a:r>
              <a:rPr lang="en-US" sz="3600" b="1" dirty="0">
                <a:solidFill>
                  <a:schemeClr val="tx2">
                    <a:lumMod val="50000"/>
                  </a:schemeClr>
                </a:solidFill>
                <a:effectLst>
                  <a:glow rad="101600">
                    <a:schemeClr val="bg1"/>
                  </a:glow>
                </a:effectLst>
                <a:ea typeface="Microsoft YaHei" panose="020B0503020204020204" charset="-122"/>
              </a:rPr>
              <a:t>graduating, we pray that the Holy Spirit continues to work in all areas of their lives so that they will grow in their knowledge of the Gospel of Christ and their lives will be transformed. Reverend Rebecca just had a dental surgery. We pray that the wound will heal quickly and will not stop her from teaching and serving. In the name of our Lord Jesus Christ, Amen.</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2/2</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617122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50" r="12450"/>
          <a:stretch/>
        </p:blipFill>
        <p:spPr>
          <a:xfrm>
            <a:off x="0" y="0"/>
            <a:ext cx="9156176" cy="6858000"/>
          </a:xfrm>
          <a:prstGeom prst="rect">
            <a:avLst/>
          </a:prstGeom>
        </p:spPr>
      </p:pic>
    </p:spTree>
    <p:extLst>
      <p:ext uri="{BB962C8B-B14F-4D97-AF65-F5344CB8AC3E}">
        <p14:creationId xmlns:p14="http://schemas.microsoft.com/office/powerpoint/2010/main" val="3784578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88" r="12443"/>
          <a:stretch/>
        </p:blipFill>
        <p:spPr>
          <a:xfrm>
            <a:off x="-1" y="0"/>
            <a:ext cx="9152269" cy="6858000"/>
          </a:xfrm>
          <a:prstGeom prst="rect">
            <a:avLst/>
          </a:prstGeom>
        </p:spPr>
      </p:pic>
    </p:spTree>
    <p:extLst>
      <p:ext uri="{BB962C8B-B14F-4D97-AF65-F5344CB8AC3E}">
        <p14:creationId xmlns:p14="http://schemas.microsoft.com/office/powerpoint/2010/main" val="3050545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TotalTime>
  <Words>146</Words>
  <Application>Microsoft Office PowerPoint</Application>
  <PresentationFormat>On-screen Show (4:3)</PresentationFormat>
  <Paragraphs>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Microsoft YaHei</vt:lpstr>
      <vt:lpstr>Arial</vt:lpstr>
      <vt:lpstr>Calibri</vt:lpstr>
      <vt:lpstr>2_Office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42</cp:revision>
  <dcterms:created xsi:type="dcterms:W3CDTF">2023-06-27T03:11:32Z</dcterms:created>
  <dcterms:modified xsi:type="dcterms:W3CDTF">2024-11-19T08:14:18Z</dcterms:modified>
</cp:coreProperties>
</file>