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0" d="100"/>
          <a:sy n="80" d="100"/>
        </p:scale>
        <p:origin x="16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12A672-F013-43E1-8938-EB0F912EF2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11/19/2024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BA665C6-EACC-4232-BA64-940A52A98B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27494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12A672-F013-43E1-8938-EB0F912EF2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11/19/2024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BA665C6-EACC-4232-BA64-940A52A98B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109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12A672-F013-43E1-8938-EB0F912EF2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11/19/2024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BA665C6-EACC-4232-BA64-940A52A98B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9284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12A672-F013-43E1-8938-EB0F912EF2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11/19/2024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BA665C6-EACC-4232-BA64-940A52A98B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78807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12A672-F013-43E1-8938-EB0F912EF2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11/19/2024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BA665C6-EACC-4232-BA64-940A52A98B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61582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12A672-F013-43E1-8938-EB0F912EF2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11/19/2024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BA665C6-EACC-4232-BA64-940A52A98B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4205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12A672-F013-43E1-8938-EB0F912EF2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11/19/2024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BA665C6-EACC-4232-BA64-940A52A98B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1611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12A672-F013-43E1-8938-EB0F912EF2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11/19/2024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BA665C6-EACC-4232-BA64-940A52A98B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9141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12A672-F013-43E1-8938-EB0F912EF2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11/19/2024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BA665C6-EACC-4232-BA64-940A52A98B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9384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12A672-F013-43E1-8938-EB0F912EF2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11/19/2024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BA665C6-EACC-4232-BA64-940A52A98B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8178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12A672-F013-43E1-8938-EB0F912EF2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11/19/2024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BA665C6-EACC-4232-BA64-940A52A98B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2632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12A672-F013-43E1-8938-EB0F912EF2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11/19/2024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BA665C6-EACC-4232-BA64-940A52A98B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7049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4">
                <a:lumMod val="75000"/>
              </a:schemeClr>
            </a:gs>
            <a:gs pos="83000">
              <a:srgbClr val="FDF1DB"/>
            </a:gs>
            <a:gs pos="100000">
              <a:schemeClr val="accent4">
                <a:lumMod val="60000"/>
                <a:lumOff val="40000"/>
              </a:schemeClr>
            </a:gs>
          </a:gsLst>
          <a:path path="circle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296" y="762163"/>
            <a:ext cx="8372912" cy="5592365"/>
          </a:xfrm>
          <a:solidFill>
            <a:srgbClr val="384C00">
              <a:alpha val="0"/>
            </a:srgbClr>
          </a:solidFill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Allah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Bapa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Surgawi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yang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penuh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kasih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,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terima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kasih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untuk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memakai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Paderi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Rebecca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dalam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melayani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sebagai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misionari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di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sekolah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pelarian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.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Dia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sedang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sibuk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menyediakan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majlis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kelulusan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pelajar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pada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bulan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November,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serta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menantikan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pendaftaran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pelajar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baru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. Kami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mohon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Tuhan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memberikannya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hikmat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,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kreativiti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,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dan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kekuatan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mental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serta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fisikal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untuk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endParaRPr lang="en-US" sz="3600" b="1" dirty="0">
              <a:solidFill>
                <a:schemeClr val="tx2">
                  <a:lumMod val="50000"/>
                </a:schemeClr>
              </a:solidFill>
              <a:effectLst>
                <a:glow rad="101600">
                  <a:schemeClr val="bg1"/>
                </a:glow>
              </a:effectLst>
              <a:ea typeface="Microsoft YaHei" panose="020B0503020204020204" charset="-122"/>
            </a:endParaRPr>
          </a:p>
        </p:txBody>
      </p:sp>
      <p:sp>
        <p:nvSpPr>
          <p:cNvPr id="6" name="Title 1"/>
          <p:cNvSpPr txBox="1"/>
          <p:nvPr/>
        </p:nvSpPr>
        <p:spPr>
          <a:xfrm>
            <a:off x="0" y="207718"/>
            <a:ext cx="9144000" cy="4965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/>
                <a:ea typeface="Microsoft YaHei" panose="020B0503020204020204" charset="-122"/>
                <a:cs typeface="Calibri" panose="020F0502020204030204" charset="0"/>
              </a:rPr>
              <a:t>Doa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/>
                <a:ea typeface="Microsoft YaHei" panose="020B0503020204020204" charset="-122"/>
                <a:cs typeface="Calibri" panose="020F0502020204030204" charset="0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/>
                <a:ea typeface="Microsoft YaHei" panose="020B0503020204020204" charset="-122"/>
                <a:cs typeface="Calibri" panose="020F0502020204030204" charset="0"/>
              </a:rPr>
              <a:t>Penjagaan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/>
                <a:ea typeface="Microsoft YaHei" panose="020B0503020204020204" charset="-122"/>
                <a:cs typeface="Calibri" panose="020F0502020204030204" charset="0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/>
                <a:ea typeface="Microsoft YaHei" panose="020B0503020204020204" charset="-122"/>
                <a:cs typeface="Calibri" panose="020F0502020204030204" charset="0"/>
              </a:rPr>
              <a:t>Misi</a:t>
            </a:r>
            <a:endParaRPr kumimoji="0" lang="en-US" altLang="zh-CN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88900">
                  <a:prstClr val="white"/>
                </a:glow>
              </a:effectLst>
              <a:uLnTx/>
              <a:uFillTx/>
              <a:latin typeface="Calibri"/>
              <a:ea typeface="Microsoft YaHei" panose="020B0503020204020204" charset="-122"/>
              <a:cs typeface="Calibri" panose="020F050202020403020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029108" y="6097741"/>
            <a:ext cx="9470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000" b="1">
                <a:solidFill>
                  <a:srgbClr val="7030A0"/>
                </a:solidFill>
                <a:effectLst>
                  <a:glow rad="88900">
                    <a:prstClr val="white"/>
                  </a:glow>
                </a:effectLst>
                <a:ea typeface="Microsoft YaHei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 panose="020F0502020204030204"/>
                <a:ea typeface="Microsoft YaHei" panose="020B0503020204020204" charset="-122"/>
                <a:cs typeface="+mn-cs"/>
              </a:rPr>
              <a:t>1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 panose="020F0502020204030204"/>
                <a:ea typeface="Microsoft YaHei" panose="020B0503020204020204" charset="-122"/>
                <a:cs typeface="+mn-cs"/>
              </a:rPr>
              <a:t>/</a:t>
            </a:r>
            <a:r>
              <a:rPr kumimoji="0" lang="en-US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 panose="020F0502020204030204"/>
                <a:ea typeface="Microsoft YaHei" panose="020B0503020204020204" charset="-122"/>
                <a:cs typeface="+mn-cs"/>
              </a:rPr>
              <a:t>2</a:t>
            </a:r>
            <a:endParaRPr kumimoji="0" lang="en-US" sz="36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>
                <a:glow rad="88900">
                  <a:prstClr val="white"/>
                </a:glow>
              </a:effectLst>
              <a:uLnTx/>
              <a:uFillTx/>
              <a:latin typeface="Calibri" panose="020F0502020204030204"/>
              <a:ea typeface="Microsoft YaHei" panose="020B0503020204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7047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4">
                <a:lumMod val="75000"/>
              </a:schemeClr>
            </a:gs>
            <a:gs pos="83000">
              <a:srgbClr val="FDF1DB"/>
            </a:gs>
            <a:gs pos="100000">
              <a:schemeClr val="accent4">
                <a:lumMod val="60000"/>
                <a:lumOff val="40000"/>
              </a:schemeClr>
            </a:gs>
          </a:gsLst>
          <a:path path="circle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296" y="762163"/>
            <a:ext cx="8338188" cy="5592365"/>
          </a:xfrm>
          <a:solidFill>
            <a:srgbClr val="384C00">
              <a:alpha val="0"/>
            </a:srgbClr>
          </a:solidFill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3600" b="1" dirty="0" err="1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merancangkan</a:t>
            </a:r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semuanya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.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Bagi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kanak-kanak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yang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akan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lulus, kami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mohon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Roh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Kudus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terus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bekerja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dalam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segala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bidang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hidup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mereka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,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sehingga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mereka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mengenali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Injil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Kristus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dan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dilahir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baru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.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Paderi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Rebecca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baru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sahaja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menjalani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operasi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gigi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, kami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berdoa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agar Yahweh Rapha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menyembuhkannya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dan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lukanya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cepat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sembuh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.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Dalam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nama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Tuhan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Yesus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Kristus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, Amin.</a:t>
            </a:r>
            <a:endParaRPr lang="en-US" sz="3600" b="1" dirty="0">
              <a:solidFill>
                <a:schemeClr val="tx2">
                  <a:lumMod val="50000"/>
                </a:schemeClr>
              </a:solidFill>
              <a:effectLst>
                <a:glow rad="101600">
                  <a:schemeClr val="bg1"/>
                </a:glow>
              </a:effectLst>
              <a:ea typeface="Microsoft YaHei" panose="020B0503020204020204" charset="-122"/>
            </a:endParaRPr>
          </a:p>
        </p:txBody>
      </p:sp>
      <p:sp>
        <p:nvSpPr>
          <p:cNvPr id="6" name="Title 1"/>
          <p:cNvSpPr txBox="1"/>
          <p:nvPr/>
        </p:nvSpPr>
        <p:spPr>
          <a:xfrm>
            <a:off x="0" y="207718"/>
            <a:ext cx="9144000" cy="4965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/>
                <a:ea typeface="Microsoft YaHei" panose="020B0503020204020204" charset="-122"/>
                <a:cs typeface="Calibri" panose="020F0502020204030204" charset="0"/>
              </a:rPr>
              <a:t>Doa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/>
                <a:ea typeface="Microsoft YaHei" panose="020B0503020204020204" charset="-122"/>
                <a:cs typeface="Calibri" panose="020F0502020204030204" charset="0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/>
                <a:ea typeface="Microsoft YaHei" panose="020B0503020204020204" charset="-122"/>
                <a:cs typeface="Calibri" panose="020F0502020204030204" charset="0"/>
              </a:rPr>
              <a:t>Penjagaan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/>
                <a:ea typeface="Microsoft YaHei" panose="020B0503020204020204" charset="-122"/>
                <a:cs typeface="Calibri" panose="020F0502020204030204" charset="0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/>
                <a:ea typeface="Microsoft YaHei" panose="020B0503020204020204" charset="-122"/>
                <a:cs typeface="Calibri" panose="020F0502020204030204" charset="0"/>
              </a:rPr>
              <a:t>Misi</a:t>
            </a:r>
            <a:endParaRPr kumimoji="0" lang="en-US" altLang="zh-CN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88900">
                  <a:prstClr val="white"/>
                </a:glow>
              </a:effectLst>
              <a:uLnTx/>
              <a:uFillTx/>
              <a:latin typeface="Calibri"/>
              <a:ea typeface="Microsoft YaHei" panose="020B0503020204020204" charset="-122"/>
              <a:cs typeface="Calibri" panose="020F050202020403020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029108" y="6097741"/>
            <a:ext cx="9470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000" b="1">
                <a:solidFill>
                  <a:srgbClr val="7030A0"/>
                </a:solidFill>
                <a:effectLst>
                  <a:glow rad="88900">
                    <a:prstClr val="white"/>
                  </a:glow>
                </a:effectLst>
                <a:ea typeface="Microsoft YaHei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 panose="020F0502020204030204"/>
                <a:ea typeface="Microsoft YaHei" panose="020B0503020204020204" charset="-122"/>
                <a:cs typeface="+mn-cs"/>
              </a:rPr>
              <a:t>2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 panose="020F0502020204030204"/>
                <a:ea typeface="Microsoft YaHei" panose="020B0503020204020204" charset="-122"/>
                <a:cs typeface="+mn-cs"/>
              </a:rPr>
              <a:t>/</a:t>
            </a:r>
            <a:r>
              <a:rPr kumimoji="0" lang="en-US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 panose="020F0502020204030204"/>
                <a:ea typeface="Microsoft YaHei" panose="020B0503020204020204" charset="-122"/>
                <a:cs typeface="+mn-cs"/>
              </a:rPr>
              <a:t>2</a:t>
            </a:r>
            <a:endParaRPr kumimoji="0" lang="en-US" sz="36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>
                <a:glow rad="88900">
                  <a:prstClr val="white"/>
                </a:glow>
              </a:effectLst>
              <a:uLnTx/>
              <a:uFillTx/>
              <a:latin typeface="Calibri" panose="020F0502020204030204"/>
              <a:ea typeface="Microsoft YaHei" panose="020B0503020204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1938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2484" r="12517"/>
          <a:stretch/>
        </p:blipFill>
        <p:spPr>
          <a:xfrm>
            <a:off x="1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348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2454" r="12478"/>
          <a:stretch/>
        </p:blipFill>
        <p:spPr>
          <a:xfrm>
            <a:off x="-1" y="0"/>
            <a:ext cx="915222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083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204</TotalTime>
  <Words>117</Words>
  <Application>Microsoft Office PowerPoint</Application>
  <PresentationFormat>On-screen Show (4:3)</PresentationFormat>
  <Paragraphs>6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Microsoft YaHei</vt:lpstr>
      <vt:lpstr>Arial</vt:lpstr>
      <vt:lpstr>Calibri</vt:lpstr>
      <vt:lpstr>2_Office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41</cp:revision>
  <dcterms:created xsi:type="dcterms:W3CDTF">2023-06-27T03:11:32Z</dcterms:created>
  <dcterms:modified xsi:type="dcterms:W3CDTF">2024-11-19T08:16:34Z</dcterms:modified>
</cp:coreProperties>
</file>