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
                <a:lumOff val="95000"/>
              </a:schemeClr>
            </a:gs>
            <a:gs pos="13000">
              <a:srgbClr val="99CC00">
                <a:alpha val="33000"/>
              </a:srgbClr>
            </a:gs>
            <a:gs pos="100000">
              <a:srgbClr val="FFC000">
                <a:alpha val="25000"/>
                <a:lumMod val="70000"/>
                <a:lumOff val="30000"/>
              </a:srgbClr>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028491"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Father of lights, we thank You for using our missionary </a:t>
            </a:r>
            <a:r>
              <a:rPr lang="en-US" sz="3600" b="1" dirty="0" err="1">
                <a:solidFill>
                  <a:schemeClr val="tx2">
                    <a:lumMod val="50000"/>
                  </a:schemeClr>
                </a:solidFill>
                <a:effectLst>
                  <a:glow rad="101600">
                    <a:schemeClr val="bg1"/>
                  </a:glow>
                </a:effectLst>
                <a:ea typeface="Microsoft YaHei" panose="020B0503020204020204" charset="-122"/>
              </a:rPr>
              <a:t>Sanny</a:t>
            </a:r>
            <a:r>
              <a:rPr lang="en-US" sz="3600" b="1" dirty="0">
                <a:solidFill>
                  <a:schemeClr val="tx2">
                    <a:lumMod val="50000"/>
                  </a:schemeClr>
                </a:solidFill>
                <a:effectLst>
                  <a:glow rad="101600">
                    <a:schemeClr val="bg1"/>
                  </a:glow>
                </a:effectLst>
                <a:ea typeface="Microsoft YaHei" panose="020B0503020204020204" charset="-122"/>
              </a:rPr>
              <a:t> to read English Bible stories in the English class for refugee students every Friday. She is especially concerned about the three students from different religious backgrounds. May the Holy Spirit open their spiritual eyes to become </a:t>
            </a:r>
            <a:r>
              <a:rPr lang="en-US" sz="3600" b="1" dirty="0" smtClean="0">
                <a:solidFill>
                  <a:schemeClr val="tx2">
                    <a:lumMod val="50000"/>
                  </a:schemeClr>
                </a:solidFill>
                <a:effectLst>
                  <a:glow rad="101600">
                    <a:schemeClr val="bg1"/>
                  </a:glow>
                </a:effectLst>
                <a:ea typeface="Microsoft YaHei" panose="020B0503020204020204" charset="-122"/>
              </a:rPr>
              <a:t>interested</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621263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
                <a:lumOff val="95000"/>
              </a:schemeClr>
            </a:gs>
            <a:gs pos="13000">
              <a:srgbClr val="99CC00">
                <a:alpha val="33000"/>
              </a:srgbClr>
            </a:gs>
            <a:gs pos="100000">
              <a:srgbClr val="FFC000">
                <a:alpha val="25000"/>
                <a:lumMod val="70000"/>
                <a:lumOff val="30000"/>
              </a:srgbClr>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028491"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in the life and teachings of Jesus Christ as</a:t>
            </a:r>
          </a:p>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they </a:t>
            </a:r>
            <a:r>
              <a:rPr lang="en-US" sz="3600" b="1" dirty="0">
                <a:solidFill>
                  <a:schemeClr val="tx2">
                    <a:lumMod val="50000"/>
                  </a:schemeClr>
                </a:solidFill>
                <a:effectLst>
                  <a:glow rad="101600">
                    <a:schemeClr val="bg1"/>
                  </a:glow>
                </a:effectLst>
                <a:ea typeface="Microsoft YaHei" panose="020B0503020204020204" charset="-122"/>
              </a:rPr>
              <a:t>listen to the English Bible stories. We also ask the Holy Spirit to lead </a:t>
            </a:r>
            <a:r>
              <a:rPr lang="en-US" sz="3600" b="1" dirty="0" err="1">
                <a:solidFill>
                  <a:schemeClr val="tx2">
                    <a:lumMod val="50000"/>
                  </a:schemeClr>
                </a:solidFill>
                <a:effectLst>
                  <a:glow rad="101600">
                    <a:schemeClr val="bg1"/>
                  </a:glow>
                </a:effectLst>
                <a:ea typeface="Microsoft YaHei" panose="020B0503020204020204" charset="-122"/>
              </a:rPr>
              <a:t>Sanny</a:t>
            </a:r>
            <a:r>
              <a:rPr lang="en-US" sz="3600" b="1" dirty="0">
                <a:solidFill>
                  <a:schemeClr val="tx2">
                    <a:lumMod val="50000"/>
                  </a:schemeClr>
                </a:solidFill>
                <a:effectLst>
                  <a:glow rad="101600">
                    <a:schemeClr val="bg1"/>
                  </a:glow>
                </a:effectLst>
                <a:ea typeface="Microsoft YaHei" panose="020B0503020204020204" charset="-122"/>
              </a:rPr>
              <a:t> so that she is able to inspire the students to think about the differences between their own faiths and Christianity. </a:t>
            </a:r>
            <a:r>
              <a:rPr lang="en-US" sz="3600" b="1" dirty="0" err="1">
                <a:solidFill>
                  <a:schemeClr val="tx2">
                    <a:lumMod val="50000"/>
                  </a:schemeClr>
                </a:solidFill>
                <a:effectLst>
                  <a:glow rad="101600">
                    <a:schemeClr val="bg1"/>
                  </a:glow>
                </a:effectLst>
                <a:ea typeface="Microsoft YaHei" panose="020B0503020204020204" charset="-122"/>
              </a:rPr>
              <a:t>Sanny</a:t>
            </a:r>
            <a:r>
              <a:rPr lang="en-US" sz="3600" b="1" dirty="0">
                <a:solidFill>
                  <a:schemeClr val="tx2">
                    <a:lumMod val="50000"/>
                  </a:schemeClr>
                </a:solidFill>
                <a:effectLst>
                  <a:glow rad="101600">
                    <a:schemeClr val="bg1"/>
                  </a:glow>
                </a:effectLst>
                <a:ea typeface="Microsoft YaHei" panose="020B0503020204020204" charset="-122"/>
              </a:rPr>
              <a:t> is intended to lead a Bible study for a Pakistani M-family. We pray that </a:t>
            </a:r>
            <a:r>
              <a:rPr lang="en-US" sz="3600" b="1" dirty="0" smtClean="0">
                <a:solidFill>
                  <a:schemeClr val="tx2">
                    <a:lumMod val="50000"/>
                  </a:schemeClr>
                </a:solidFill>
                <a:effectLst>
                  <a:glow rad="101600">
                    <a:schemeClr val="bg1"/>
                  </a:glow>
                </a:effectLst>
                <a:ea typeface="Microsoft YaHei" panose="020B0503020204020204" charset="-122"/>
              </a:rPr>
              <a:t>the</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154879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9000">
              <a:schemeClr val="accent1">
                <a:lumMod val="5000"/>
                <a:lumOff val="95000"/>
              </a:schemeClr>
            </a:gs>
            <a:gs pos="13000">
              <a:srgbClr val="99CC00">
                <a:alpha val="33000"/>
              </a:srgbClr>
            </a:gs>
            <a:gs pos="100000">
              <a:srgbClr val="FFC000">
                <a:alpha val="25000"/>
                <a:lumMod val="70000"/>
                <a:lumOff val="30000"/>
              </a:srgbClr>
            </a:gs>
          </a:gsLst>
          <a:path path="circle">
            <a:fillToRect l="100000" t="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768936"/>
            <a:ext cx="8028491"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Holy </a:t>
            </a:r>
            <a:r>
              <a:rPr lang="en-US" sz="3600" b="1" dirty="0">
                <a:solidFill>
                  <a:schemeClr val="tx2">
                    <a:lumMod val="50000"/>
                  </a:schemeClr>
                </a:solidFill>
                <a:effectLst>
                  <a:glow rad="101600">
                    <a:schemeClr val="bg1"/>
                  </a:glow>
                </a:effectLst>
                <a:ea typeface="Microsoft YaHei" panose="020B0503020204020204" charset="-122"/>
              </a:rPr>
              <a:t>Spirit anoints her and makes a way for her to enter the home of this family, just as the apostle Peter entered into the home of Cornelius in the early church. In the name of our Lord Jesus Christ, Amen.</a:t>
            </a: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2894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48" r="12507"/>
          <a:stretch/>
        </p:blipFill>
        <p:spPr>
          <a:xfrm>
            <a:off x="0" y="0"/>
            <a:ext cx="9149454" cy="6858000"/>
          </a:xfrm>
          <a:prstGeom prst="rect">
            <a:avLst/>
          </a:prstGeom>
        </p:spPr>
      </p:pic>
    </p:spTree>
    <p:extLst>
      <p:ext uri="{BB962C8B-B14F-4D97-AF65-F5344CB8AC3E}">
        <p14:creationId xmlns:p14="http://schemas.microsoft.com/office/powerpoint/2010/main" val="4116391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46" r="12465"/>
          <a:stretch/>
        </p:blipFill>
        <p:spPr>
          <a:xfrm>
            <a:off x="0" y="0"/>
            <a:ext cx="9144000" cy="6858943"/>
          </a:xfrm>
          <a:prstGeom prst="rect">
            <a:avLst/>
          </a:prstGeom>
        </p:spPr>
      </p:pic>
    </p:spTree>
    <p:extLst>
      <p:ext uri="{BB962C8B-B14F-4D97-AF65-F5344CB8AC3E}">
        <p14:creationId xmlns:p14="http://schemas.microsoft.com/office/powerpoint/2010/main" val="135576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384" r="12483"/>
          <a:stretch/>
        </p:blipFill>
        <p:spPr>
          <a:xfrm>
            <a:off x="0" y="0"/>
            <a:ext cx="9160178" cy="6858000"/>
          </a:xfrm>
          <a:prstGeom prst="rect">
            <a:avLst/>
          </a:prstGeom>
        </p:spPr>
      </p:pic>
    </p:spTree>
    <p:extLst>
      <p:ext uri="{BB962C8B-B14F-4D97-AF65-F5344CB8AC3E}">
        <p14:creationId xmlns:p14="http://schemas.microsoft.com/office/powerpoint/2010/main" val="2427652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169</Words>
  <Application>Microsoft Office PowerPoint</Application>
  <PresentationFormat>On-screen Show (4:3)</PresentationFormat>
  <Paragraphs>10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41</cp:revision>
  <dcterms:created xsi:type="dcterms:W3CDTF">2023-06-27T03:11:32Z</dcterms:created>
  <dcterms:modified xsi:type="dcterms:W3CDTF">2024-11-13T00:14:33Z</dcterms:modified>
</cp:coreProperties>
</file>