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11/13/2024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13000">
              <a:srgbClr val="99CC00">
                <a:alpha val="33000"/>
              </a:srgbClr>
            </a:gs>
            <a:gs pos="100000">
              <a:srgbClr val="FFC000">
                <a:alpha val="25000"/>
                <a:lumMod val="70000"/>
                <a:lumOff val="3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89638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众光之父，感谢祢使用慧桦宣教士，在每星期五的难民学生英文班中，读英文圣经故事。她特别关心三位不同宗教背景的学生。求圣灵打开他们属灵的眼睛，能在听英语圣经故事的过程中，对耶稣基督的生平与教训感到兴趣。求圣灵也带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领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47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1">
                <a:lumMod val="5000"/>
                <a:lumOff val="95000"/>
              </a:schemeClr>
            </a:gs>
            <a:gs pos="13000">
              <a:srgbClr val="99CC00">
                <a:alpha val="33000"/>
              </a:srgbClr>
            </a:gs>
            <a:gs pos="100000">
              <a:srgbClr val="FFC000">
                <a:alpha val="25000"/>
                <a:lumMod val="70000"/>
                <a:lumOff val="30000"/>
              </a:srgb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89638"/>
            <a:ext cx="8001005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慧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桦宣教士，能随机应变，启发学生们思考自己的信仰与基督教的差别。慧桦有意要带领一个巴基斯坦</a:t>
            </a:r>
            <a:r>
              <a:rPr lang="en-US" altLang="zh-CN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M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家庭查考圣经，也求圣灵恩膏她，能走入这异文化的家庭里，好像当年彼得走入哥尼流的家庭中。奉主耶稣基督的名，阿们。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3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508" r="12442"/>
          <a:stretch/>
        </p:blipFill>
        <p:spPr>
          <a:xfrm>
            <a:off x="0" y="0"/>
            <a:ext cx="9144000" cy="68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7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45" r="12479"/>
          <a:stretch/>
        </p:blipFill>
        <p:spPr>
          <a:xfrm>
            <a:off x="-1" y="0"/>
            <a:ext cx="91531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</TotalTime>
  <Words>216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40</cp:revision>
  <dcterms:created xsi:type="dcterms:W3CDTF">2023-06-27T03:11:32Z</dcterms:created>
  <dcterms:modified xsi:type="dcterms:W3CDTF">2024-11-13T00:11:41Z</dcterms:modified>
</cp:coreProperties>
</file>