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13000">
              <a:srgbClr val="99CC00">
                <a:alpha val="33000"/>
              </a:srgbClr>
            </a:gs>
            <a:gs pos="100000">
              <a:srgbClr val="FFC000">
                <a:alpha val="25000"/>
                <a:lumMod val="70000"/>
                <a:lumOff val="3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060395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Jumaat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membaca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cerita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Alkitab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Inggeris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Inggeris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sangat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prihatin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khususnya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terhadap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latar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belakang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agama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yang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0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13000">
              <a:srgbClr val="99CC00">
                <a:alpha val="33000"/>
              </a:srgbClr>
            </a:gs>
            <a:gs pos="100000">
              <a:srgbClr val="FFC000">
                <a:alpha val="25000"/>
                <a:lumMod val="70000"/>
                <a:lumOff val="3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060395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berbeza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membuka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tertarik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hidup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ajaran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apabila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mendengar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cerita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Alkitab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Inggeris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memimpin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menginspirasikan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berfikir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tentang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perbezaan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4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13000">
              <a:srgbClr val="99CC00">
                <a:alpha val="33000"/>
              </a:srgbClr>
            </a:gs>
            <a:gs pos="100000">
              <a:srgbClr val="FFC000">
                <a:alpha val="25000"/>
                <a:lumMod val="70000"/>
                <a:lumOff val="3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060395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agama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Berita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memimpin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sebuah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Pakistan M.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mengurapinya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apabila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masuk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rumah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seperti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rasul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Petrus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masuk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rumah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Kornelius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6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8" r="12442"/>
          <a:stretch/>
        </p:blipFill>
        <p:spPr>
          <a:xfrm>
            <a:off x="-1" y="0"/>
            <a:ext cx="9150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95" r="12429"/>
          <a:stretch/>
        </p:blipFill>
        <p:spPr>
          <a:xfrm>
            <a:off x="0" y="0"/>
            <a:ext cx="9165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94" r="12472"/>
          <a:stretch/>
        </p:blipFill>
        <p:spPr>
          <a:xfrm>
            <a:off x="0" y="0"/>
            <a:ext cx="9160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151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2023-06-27T03:11:32Z</dcterms:created>
  <dcterms:modified xsi:type="dcterms:W3CDTF">2024-11-13T00:17:55Z</dcterms:modified>
</cp:coreProperties>
</file>