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5">
                <a:lumMod val="20000"/>
                <a:lumOff val="80000"/>
              </a:schemeClr>
            </a:gs>
            <a:gs pos="98230">
              <a:schemeClr val="bg1"/>
            </a:gs>
            <a:gs pos="54000">
              <a:srgbClr val="00B0F0">
                <a:alpha val="58000"/>
              </a:srgbClr>
            </a:gs>
            <a:gs pos="9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89638"/>
            <a:ext cx="8001005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无所不在的天父上帝，感谢祢使用纯谦宣教士，在泰国校园中为基督作见证。十一月，泰国学校开始第二学期，求圣灵光照纯谦，充满喜乐和智慧地教学，更与同事和学生们融洽相处，展现基督徒老师的生命力。也求圣灵带领纯谦，创意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地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5">
                <a:lumMod val="20000"/>
                <a:lumOff val="80000"/>
              </a:schemeClr>
            </a:gs>
            <a:gs pos="98230">
              <a:schemeClr val="bg1"/>
            </a:gs>
            <a:gs pos="54000">
              <a:srgbClr val="00B0F0">
                <a:alpha val="58000"/>
              </a:srgbClr>
            </a:gs>
            <a:gs pos="9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89638"/>
            <a:ext cx="8001005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构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思十二月的圣诞节活动，使她所接触的小孩和邻舍们，有机会认识圣诞节真正的意义，并在未来接受和跟随基督。奉主耶稣基督的名，阿们。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4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63" r="12462"/>
          <a:stretch/>
        </p:blipFill>
        <p:spPr>
          <a:xfrm>
            <a:off x="0" y="-1"/>
            <a:ext cx="9144000" cy="686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50" r="12450"/>
          <a:stretch/>
        </p:blipFill>
        <p:spPr>
          <a:xfrm>
            <a:off x="0" y="0"/>
            <a:ext cx="9156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178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2023-06-27T03:11:32Z</dcterms:created>
  <dcterms:modified xsi:type="dcterms:W3CDTF">2024-11-05T02:18:55Z</dcterms:modified>
</cp:coreProperties>
</file>