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5">
                <a:lumMod val="20000"/>
                <a:lumOff val="80000"/>
              </a:schemeClr>
            </a:gs>
            <a:gs pos="98230">
              <a:schemeClr val="bg1"/>
            </a:gs>
            <a:gs pos="54000">
              <a:srgbClr val="00B0F0">
                <a:alpha val="58000"/>
              </a:srgbClr>
            </a:gs>
            <a:gs pos="9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060395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Mahahadir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memakai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Judith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saksi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sekolah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tempatan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Thailand. Semester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kedua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sekolah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Thailand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bermula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November.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menerangi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 Judith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sukacita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bijak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serta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bergaul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sekerja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murid-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muridnya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0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5">
                <a:lumMod val="20000"/>
                <a:lumOff val="80000"/>
              </a:schemeClr>
            </a:gs>
            <a:gs pos="98230">
              <a:schemeClr val="bg1"/>
            </a:gs>
            <a:gs pos="54000">
              <a:srgbClr val="00B0F0">
                <a:alpha val="58000"/>
              </a:srgbClr>
            </a:gs>
            <a:gs pos="9000">
              <a:schemeClr val="bg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164567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menunjukkan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vitalitas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seorang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guru Kristian.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membimbing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Judith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berfikir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kreatif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tentang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kegiatan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Natal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Desember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Semoga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kanak-kanak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jiran-jiran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dijemput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berpeluang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mengenali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erti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Natal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sebenar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sedia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sebagai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Jiruselamat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masa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depan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6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67" r="125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59" r="12492"/>
          <a:stretch/>
        </p:blipFill>
        <p:spPr>
          <a:xfrm>
            <a:off x="-1" y="0"/>
            <a:ext cx="9150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</TotalTime>
  <Words>113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2023-06-27T03:11:32Z</dcterms:created>
  <dcterms:modified xsi:type="dcterms:W3CDTF">2024-11-05T02:23:13Z</dcterms:modified>
</cp:coreProperties>
</file>