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accent1">
                <a:lumMod val="5000"/>
                <a:lumOff val="95000"/>
              </a:schemeClr>
            </a:gs>
            <a:gs pos="59000">
              <a:schemeClr val="accent2">
                <a:lumMod val="40000"/>
                <a:lumOff val="60000"/>
              </a:schemeClr>
            </a:gs>
            <a:gs pos="21000">
              <a:srgbClr val="FCE7C0"/>
            </a:gs>
            <a:gs pos="80000">
              <a:srgbClr val="FCE7C0"/>
            </a:gs>
            <a:gs pos="94000">
              <a:schemeClr val="bg1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89638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天父上帝，感谢祢使用宣教部十七位“鸽子”。他们都是砂拉越人，在海外八个国家的大学和职场中，为基督的福音作见证。他们虽然不是年议会长期宣教士，却乐意在自己的专业领域积极传福音，并与宣教部保持联系。求圣灵恩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膏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1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accent1">
                <a:lumMod val="5000"/>
                <a:lumOff val="95000"/>
              </a:schemeClr>
            </a:gs>
            <a:gs pos="59000">
              <a:schemeClr val="accent2">
                <a:lumMod val="40000"/>
                <a:lumOff val="60000"/>
              </a:schemeClr>
            </a:gs>
            <a:gs pos="21000">
              <a:srgbClr val="FCE7C0"/>
            </a:gs>
            <a:gs pos="80000">
              <a:srgbClr val="FCE7C0"/>
            </a:gs>
            <a:gs pos="94000">
              <a:schemeClr val="bg1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89638"/>
            <a:ext cx="7977856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他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们，在各自专业中有卓越的成就，在灵命上持续成长，能得人如得鱼。奉主耶稣基督的名，阿们。</a:t>
            </a: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97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42" r="12441"/>
          <a:stretch/>
        </p:blipFill>
        <p:spPr>
          <a:xfrm>
            <a:off x="0" y="0"/>
            <a:ext cx="9146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95" r="12631"/>
          <a:stretch/>
        </p:blipFill>
        <p:spPr>
          <a:xfrm>
            <a:off x="0" y="0"/>
            <a:ext cx="9144000" cy="686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159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41</cp:revision>
  <dcterms:created xsi:type="dcterms:W3CDTF">2023-06-27T03:11:32Z</dcterms:created>
  <dcterms:modified xsi:type="dcterms:W3CDTF">2024-10-29T06:15:16Z</dcterms:modified>
</cp:coreProperties>
</file>