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accent1">
                <a:lumMod val="5000"/>
                <a:lumOff val="95000"/>
              </a:schemeClr>
            </a:gs>
            <a:gs pos="59000">
              <a:schemeClr val="accent2">
                <a:lumMod val="40000"/>
                <a:lumOff val="60000"/>
              </a:schemeClr>
            </a:gs>
            <a:gs pos="21000">
              <a:srgbClr val="FCE7C0"/>
            </a:gs>
            <a:gs pos="80000">
              <a:srgbClr val="FCE7C0"/>
            </a:gs>
            <a:gs pos="94000">
              <a:schemeClr val="bg1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060395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tujuh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"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merpati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"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Lembaga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ahli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SCAC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saksi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universiti-universiti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luar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Meskipun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panjang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SCAC,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77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accent1">
                <a:lumMod val="5000"/>
                <a:lumOff val="95000"/>
              </a:schemeClr>
            </a:gs>
            <a:gs pos="59000">
              <a:schemeClr val="accent2">
                <a:lumMod val="40000"/>
                <a:lumOff val="60000"/>
              </a:schemeClr>
            </a:gs>
            <a:gs pos="21000">
              <a:srgbClr val="FCE7C0"/>
            </a:gs>
            <a:gs pos="80000">
              <a:srgbClr val="FCE7C0"/>
            </a:gs>
            <a:gs pos="94000">
              <a:schemeClr val="bg1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2455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bidang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spesialisasi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berhubung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Lembaga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keunggulan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profesion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masing-masing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bertumbuh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778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9" r="12492"/>
          <a:stretch/>
        </p:blipFill>
        <p:spPr>
          <a:xfrm>
            <a:off x="0" y="0"/>
            <a:ext cx="91501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6" r="12476"/>
          <a:stretch/>
        </p:blipFill>
        <p:spPr>
          <a:xfrm>
            <a:off x="0" y="0"/>
            <a:ext cx="91499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85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105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40</cp:revision>
  <dcterms:created xsi:type="dcterms:W3CDTF">2023-06-27T03:11:32Z</dcterms:created>
  <dcterms:modified xsi:type="dcterms:W3CDTF">2024-10-29T06:26:44Z</dcterms:modified>
</cp:coreProperties>
</file>