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10/22/2024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6">
                <a:lumMod val="30000"/>
                <a:lumOff val="70000"/>
              </a:schemeClr>
            </a:gs>
            <a:gs pos="39000">
              <a:srgbClr val="F1F5E7"/>
            </a:gs>
            <a:gs pos="66000">
              <a:schemeClr val="accent3">
                <a:lumMod val="50000"/>
                <a:lumOff val="50000"/>
              </a:schemeClr>
            </a:gs>
            <a:gs pos="100000">
              <a:schemeClr val="accent6">
                <a:lumMod val="30000"/>
                <a:lumOff val="70000"/>
              </a:schemeClr>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329432"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Father, thank You for using our missionaries in Japan, Matthew and Diana, to spread the Gospel in Hokkaido, Japan. We ask You to expand the circle of their friendship among the Japanese and Ainu people, that they will become trustworthy Christian friends to the Japanese. We also pray that Matthew is able to work </a:t>
            </a:r>
            <a:r>
              <a:rPr lang="en-US" sz="3600" b="1" dirty="0" smtClean="0">
                <a:solidFill>
                  <a:schemeClr val="tx2">
                    <a:lumMod val="50000"/>
                  </a:schemeClr>
                </a:solidFill>
                <a:effectLst>
                  <a:glow rad="101600">
                    <a:schemeClr val="bg1"/>
                  </a:glow>
                </a:effectLst>
                <a:ea typeface="Microsoft YaHei" panose="020B0503020204020204" charset="-122"/>
              </a:rPr>
              <a:t>with </a:t>
            </a:r>
            <a:r>
              <a:rPr lang="en-US" sz="3600" b="1" dirty="0">
                <a:solidFill>
                  <a:schemeClr val="tx2">
                    <a:lumMod val="50000"/>
                  </a:schemeClr>
                </a:solidFill>
                <a:effectLst>
                  <a:glow rad="101600">
                    <a:schemeClr val="bg1"/>
                  </a:glow>
                </a:effectLst>
                <a:ea typeface="Microsoft YaHei" panose="020B0503020204020204" charset="-122"/>
              </a:rPr>
              <a:t>Masuda Eiichi, the new pastor of the </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29073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6">
                <a:lumMod val="30000"/>
                <a:lumOff val="70000"/>
              </a:schemeClr>
            </a:gs>
            <a:gs pos="39000">
              <a:srgbClr val="F1F5E7"/>
            </a:gs>
            <a:gs pos="66000">
              <a:schemeClr val="accent3">
                <a:lumMod val="50000"/>
                <a:lumOff val="50000"/>
              </a:schemeClr>
            </a:gs>
            <a:gs pos="100000">
              <a:schemeClr val="accent6">
                <a:lumMod val="30000"/>
                <a:lumOff val="70000"/>
              </a:schemeClr>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329432"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Kushiro </a:t>
            </a:r>
            <a:r>
              <a:rPr lang="en-US" sz="3600" b="1" dirty="0">
                <a:solidFill>
                  <a:schemeClr val="tx2">
                    <a:lumMod val="50000"/>
                  </a:schemeClr>
                </a:solidFill>
                <a:effectLst>
                  <a:glow rad="101600">
                    <a:schemeClr val="bg1"/>
                  </a:glow>
                </a:effectLst>
                <a:ea typeface="Microsoft YaHei" panose="020B0503020204020204" charset="-122"/>
              </a:rPr>
              <a:t>Christian Church, so that church ministry and missions works would flourish. For the weekly evangelistic meetings planned by the church, we ask for the Holy Spirit's anointing and blessing, that they will be able to creatively reach out to the Japanese people.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63214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5" name="Picture 4"/>
          <p:cNvPicPr>
            <a:picLocks noChangeAspect="1"/>
          </p:cNvPicPr>
          <p:nvPr/>
        </p:nvPicPr>
        <p:blipFill rotWithShape="1">
          <a:blip r:embed="rId2"/>
          <a:srcRect l="12502" r="12411"/>
          <a:stretch/>
        </p:blipFill>
        <p:spPr>
          <a:xfrm>
            <a:off x="0" y="0"/>
            <a:ext cx="9154626" cy="6858000"/>
          </a:xfrm>
          <a:prstGeom prst="rect">
            <a:avLst/>
          </a:prstGeom>
        </p:spPr>
      </p:pic>
    </p:spTree>
    <p:extLst>
      <p:ext uri="{BB962C8B-B14F-4D97-AF65-F5344CB8AC3E}">
        <p14:creationId xmlns:p14="http://schemas.microsoft.com/office/powerpoint/2010/main" val="4224141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21" r="12354"/>
          <a:stretch/>
        </p:blipFill>
        <p:spPr>
          <a:xfrm>
            <a:off x="-36095" y="1"/>
            <a:ext cx="9180095" cy="6873688"/>
          </a:xfrm>
          <a:prstGeom prst="rect">
            <a:avLst/>
          </a:prstGeom>
        </p:spPr>
      </p:pic>
    </p:spTree>
    <p:extLst>
      <p:ext uri="{BB962C8B-B14F-4D97-AF65-F5344CB8AC3E}">
        <p14:creationId xmlns:p14="http://schemas.microsoft.com/office/powerpoint/2010/main" val="469340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136</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40</cp:revision>
  <dcterms:created xsi:type="dcterms:W3CDTF">2023-06-27T03:11:32Z</dcterms:created>
  <dcterms:modified xsi:type="dcterms:W3CDTF">2024-10-22T08:05:32Z</dcterms:modified>
</cp:coreProperties>
</file>