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6">
                <a:lumMod val="30000"/>
                <a:lumOff val="70000"/>
              </a:schemeClr>
            </a:gs>
            <a:gs pos="39000">
              <a:srgbClr val="F1F5E7"/>
            </a:gs>
            <a:gs pos="66000">
              <a:schemeClr val="accent3">
                <a:lumMod val="50000"/>
                <a:lumOff val="5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2455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Matthew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mengkhabarkan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Hokkaido,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Syurgawi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memperluaskan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linkungan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persahabatan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Ainu,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dipercaya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636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6">
                <a:lumMod val="30000"/>
                <a:lumOff val="70000"/>
              </a:schemeClr>
            </a:gs>
            <a:gs pos="39000">
              <a:srgbClr val="F1F5E7"/>
            </a:gs>
            <a:gs pos="66000">
              <a:schemeClr val="accent3">
                <a:lumMod val="50000"/>
                <a:lumOff val="5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06694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Syurgawi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Matthew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bekerjasama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Masuda Eiichi,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gembala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Kushiro.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mingguan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dirancangkan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pihak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kreatif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55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5" r="12422"/>
          <a:stretch/>
        </p:blipFill>
        <p:spPr>
          <a:xfrm>
            <a:off x="0" y="0"/>
            <a:ext cx="91602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5" r="12377"/>
          <a:stretch/>
        </p:blipFill>
        <p:spPr>
          <a:xfrm>
            <a:off x="0" y="0"/>
            <a:ext cx="91657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6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112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39</cp:revision>
  <dcterms:created xsi:type="dcterms:W3CDTF">2023-06-27T03:11:32Z</dcterms:created>
  <dcterms:modified xsi:type="dcterms:W3CDTF">2024-10-22T08:10:09Z</dcterms:modified>
</cp:coreProperties>
</file>