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FFFF5B">
                <a:alpha val="45000"/>
                <a:lumMod val="50000"/>
                <a:lumOff val="50000"/>
              </a:srgbClr>
            </a:gs>
            <a:gs pos="50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329432"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God our Father in heaven, thank You for using brother Ting Hua and brother Kong </a:t>
            </a:r>
            <a:r>
              <a:rPr lang="en-US" sz="3600" b="1" dirty="0" err="1">
                <a:solidFill>
                  <a:schemeClr val="tx2">
                    <a:lumMod val="50000"/>
                  </a:schemeClr>
                </a:solidFill>
                <a:effectLst>
                  <a:glow rad="101600">
                    <a:schemeClr val="bg1"/>
                  </a:glow>
                </a:effectLst>
                <a:ea typeface="Microsoft YaHei" panose="020B0503020204020204" charset="-122"/>
              </a:rPr>
              <a:t>Kee</a:t>
            </a:r>
            <a:r>
              <a:rPr lang="en-US" sz="3600" b="1" dirty="0">
                <a:solidFill>
                  <a:schemeClr val="tx2">
                    <a:lumMod val="50000"/>
                  </a:schemeClr>
                </a:solidFill>
                <a:effectLst>
                  <a:glow rad="101600">
                    <a:schemeClr val="bg1"/>
                  </a:glow>
                </a:effectLst>
                <a:ea typeface="Microsoft YaHei" panose="020B0503020204020204" charset="-122"/>
              </a:rPr>
              <a:t> Lin to go on a short-term missions to the Hmong village in Northern Thailand for six weeks. They had returned to Sarawak. We ask our Heavenly Father to move the next group of long-term and short-term missionaries to do evangelistic outreach there, including the ministry of </a:t>
            </a:r>
            <a:r>
              <a:rPr lang="en-US" sz="3600" b="1" dirty="0" smtClean="0">
                <a:solidFill>
                  <a:schemeClr val="tx2">
                    <a:lumMod val="50000"/>
                  </a:schemeClr>
                </a:solidFill>
                <a:effectLst>
                  <a:glow rad="101600">
                    <a:schemeClr val="bg1"/>
                  </a:glow>
                </a:effectLst>
                <a:ea typeface="Microsoft YaHei" panose="020B0503020204020204" charset="-122"/>
              </a:rPr>
              <a:t>Chinese</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594896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FFFF5B">
                <a:alpha val="45000"/>
                <a:lumMod val="50000"/>
                <a:lumOff val="50000"/>
              </a:srgbClr>
            </a:gs>
            <a:gs pos="50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329432"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tutorial </a:t>
            </a:r>
            <a:r>
              <a:rPr lang="en-US" sz="3600" b="1" dirty="0">
                <a:solidFill>
                  <a:schemeClr val="tx2">
                    <a:lumMod val="50000"/>
                  </a:schemeClr>
                </a:solidFill>
                <a:effectLst>
                  <a:glow rad="101600">
                    <a:schemeClr val="bg1"/>
                  </a:glow>
                </a:effectLst>
                <a:ea typeface="Microsoft YaHei" panose="020B0503020204020204" charset="-122"/>
              </a:rPr>
              <a:t>classes. We pray that the Holy Spirit will continue to move the Hmong villagers especially the shamans, village chiefs and influential villagers, to come to faith in our Lord Jesus Christ. Also, we pray that signs and wonders will follow the local preachers and believers there, demonstrating the power of the Gospel of Christ.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92817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11" r="12515"/>
          <a:stretch/>
        </p:blipFill>
        <p:spPr>
          <a:xfrm>
            <a:off x="0" y="0"/>
            <a:ext cx="9144000" cy="6851248"/>
          </a:xfrm>
          <a:prstGeom prst="rect">
            <a:avLst/>
          </a:prstGeom>
        </p:spPr>
      </p:pic>
    </p:spTree>
    <p:extLst>
      <p:ext uri="{BB962C8B-B14F-4D97-AF65-F5344CB8AC3E}">
        <p14:creationId xmlns:p14="http://schemas.microsoft.com/office/powerpoint/2010/main" val="4055648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12" r="12412"/>
          <a:stretch/>
        </p:blipFill>
        <p:spPr>
          <a:xfrm>
            <a:off x="0" y="0"/>
            <a:ext cx="9165502" cy="6858000"/>
          </a:xfrm>
          <a:prstGeom prst="rect">
            <a:avLst/>
          </a:prstGeom>
        </p:spPr>
      </p:pic>
    </p:spTree>
    <p:extLst>
      <p:ext uri="{BB962C8B-B14F-4D97-AF65-F5344CB8AC3E}">
        <p14:creationId xmlns:p14="http://schemas.microsoft.com/office/powerpoint/2010/main" val="3506617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TotalTime>
  <Words>146</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2024-10-15T03:32:56Z</dcterms:modified>
</cp:coreProperties>
</file>