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FF5B">
                <a:alpha val="45000"/>
                <a:lumMod val="50000"/>
                <a:lumOff val="50000"/>
              </a:srgbClr>
            </a:gs>
            <a:gs pos="5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2" y="831763"/>
            <a:ext cx="8058879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信实的天父上帝，感谢祢使用陈华弟兄和江启麟弟兄，在泰北辉斗苗族村，短宣六个星期，返回砂拉越。我们恳求天父感动下一批长期和短期宣教士，到那里作福音拓荒事工，包括中文补习班。恳求圣灵继续感动辉斗的苗族村民，特别是当中</a:t>
            </a: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6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FF5B">
                <a:alpha val="45000"/>
                <a:lumMod val="50000"/>
                <a:lumOff val="50000"/>
              </a:srgbClr>
            </a:gs>
            <a:gs pos="5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2" y="831763"/>
            <a:ext cx="8058879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巫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师、村长、有影响力的村民能够信主。而且，有神迹奇事随着当地的传道人和信徒，印证基督福音的大能。也求圣灵充满汉统哲传道及王榜春师母，特别恩眷师母的身孕平安。奉主耶稣基督的名，阿们。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5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53" r="12430"/>
          <a:stretch/>
        </p:blipFill>
        <p:spPr>
          <a:xfrm>
            <a:off x="0" y="0"/>
            <a:ext cx="9146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88" r="12488"/>
          <a:stretch/>
        </p:blipFill>
        <p:spPr>
          <a:xfrm>
            <a:off x="0" y="0"/>
            <a:ext cx="9147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207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2023-06-27T03:11:32Z</dcterms:created>
  <dcterms:modified xsi:type="dcterms:W3CDTF">2024-10-15T03:20:31Z</dcterms:modified>
</cp:coreProperties>
</file>