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FF5B">
                <a:alpha val="45000"/>
                <a:lumMod val="50000"/>
                <a:lumOff val="50000"/>
              </a:srgbClr>
            </a:gs>
            <a:gs pos="5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saudara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Ting Hua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saudara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Kong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Lin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minggu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Thailand Utara.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kembali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Sarawak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panjang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penginjilan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termasuk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tutorial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bahasa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5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FF5B">
                <a:alpha val="45000"/>
                <a:lumMod val="50000"/>
                <a:lumOff val="50000"/>
              </a:srgbClr>
            </a:gs>
            <a:gs pos="5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762163"/>
            <a:ext cx="8482869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Mandarin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menggerakkan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orang-orang Miao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Phu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To,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terutamanya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bomoh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ketua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kampung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penduduk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berpengaruh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mempercayai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percaya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tanda-tanda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keajaiban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mengikuti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Kristian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menyatakan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keagungan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3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21" r="12551"/>
          <a:stretch/>
        </p:blipFill>
        <p:spPr>
          <a:xfrm>
            <a:off x="0" y="0"/>
            <a:ext cx="9135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1" r="12408"/>
          <a:stretch/>
        </p:blipFill>
        <p:spPr>
          <a:xfrm>
            <a:off x="-1" y="0"/>
            <a:ext cx="9162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124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2024-10-15T03:39:06Z</dcterms:modified>
</cp:coreProperties>
</file>