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15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rgbClr val="FF7C80"/>
            </a:gs>
            <a:gs pos="72000">
              <a:srgbClr val="FFFFD9"/>
            </a:gs>
            <a:gs pos="100000">
              <a:schemeClr val="bg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849961"/>
            <a:ext cx="8329432" cy="5645527"/>
          </a:xfrm>
          <a:solidFill>
            <a:srgbClr val="384C00">
              <a:alpha val="0"/>
            </a:srgbClr>
          </a:solidFill>
        </p:spPr>
        <p:txBody>
          <a:bodyPr>
            <a:noAutofit/>
          </a:bodyPr>
          <a:lstStyle/>
          <a:p>
            <a:pPr marL="0" indent="0">
              <a:lnSpc>
                <a:spcPts val="44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Our Father in heaven, thank You for using Reverend and Mrs. </a:t>
            </a:r>
            <a:r>
              <a:rPr lang="en-US" sz="3600" b="1" dirty="0" err="1">
                <a:solidFill>
                  <a:schemeClr val="tx2">
                    <a:lumMod val="50000"/>
                  </a:schemeClr>
                </a:solidFill>
                <a:effectLst>
                  <a:glow rad="101600">
                    <a:schemeClr val="bg1"/>
                  </a:glow>
                </a:effectLst>
                <a:ea typeface="Microsoft YaHei" panose="020B0503020204020204" charset="-122"/>
              </a:rPr>
              <a:t>Nguang</a:t>
            </a:r>
            <a:r>
              <a:rPr lang="en-US" sz="3600" b="1" dirty="0">
                <a:solidFill>
                  <a:schemeClr val="tx2">
                    <a:lumMod val="50000"/>
                  </a:schemeClr>
                </a:solidFill>
                <a:effectLst>
                  <a:glow rad="101600">
                    <a:schemeClr val="bg1"/>
                  </a:glow>
                </a:effectLst>
                <a:ea typeface="Microsoft YaHei" panose="020B0503020204020204" charset="-122"/>
              </a:rPr>
              <a:t> Ung Soon, our missionaries in the United Kingdom, to lead two short-term missions teams from Epsom Methodist Church to Turkey and Nepal this year. Through these short-term missions trips, 26 church members felt the good news of God's love for the world </a:t>
            </a:r>
            <a:r>
              <a:rPr lang="en-US" sz="3600" b="1" dirty="0" smtClean="0">
                <a:solidFill>
                  <a:schemeClr val="tx2">
                    <a:lumMod val="50000"/>
                  </a:schemeClr>
                </a:solidFill>
                <a:effectLst>
                  <a:glow rad="101600">
                    <a:schemeClr val="bg1"/>
                  </a:glow>
                </a:effectLst>
                <a:ea typeface="Microsoft YaHei" panose="020B0503020204020204" charset="-122"/>
              </a:rPr>
              <a:t>and</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662533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rgbClr val="FF7C80"/>
            </a:gs>
            <a:gs pos="72000">
              <a:srgbClr val="FFFFD9"/>
            </a:gs>
            <a:gs pos="100000">
              <a:schemeClr val="bg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849961"/>
            <a:ext cx="8329432"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saw </a:t>
            </a:r>
            <a:r>
              <a:rPr lang="en-US" sz="3600" b="1" dirty="0">
                <a:solidFill>
                  <a:schemeClr val="tx2">
                    <a:lumMod val="50000"/>
                  </a:schemeClr>
                </a:solidFill>
                <a:effectLst>
                  <a:glow rad="101600">
                    <a:schemeClr val="bg1"/>
                  </a:glow>
                </a:effectLst>
                <a:ea typeface="Microsoft YaHei" panose="020B0503020204020204" charset="-122"/>
              </a:rPr>
              <a:t>God's heart for cross-cultural missions. We pray that the Holy Spirit will continue to work in the hearts of church members to passionately evangelize both locally in the UK and overseas, and that some will commit to be full-time pastor and long-term missionary. We also ask the Holy Spirit to continue filling Reverend </a:t>
            </a:r>
            <a:r>
              <a:rPr lang="en-US" sz="3600" b="1" dirty="0" smtClean="0">
                <a:solidFill>
                  <a:schemeClr val="tx2">
                    <a:lumMod val="50000"/>
                  </a:schemeClr>
                </a:solidFill>
                <a:effectLst>
                  <a:glow rad="101600">
                    <a:schemeClr val="bg1"/>
                  </a:glow>
                </a:effectLst>
                <a:ea typeface="Microsoft YaHei" panose="020B0503020204020204" charset="-122"/>
              </a:rPr>
              <a:t>and</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507861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rgbClr val="FF7C80"/>
            </a:gs>
            <a:gs pos="72000">
              <a:srgbClr val="FFFFD9"/>
            </a:gs>
            <a:gs pos="100000">
              <a:schemeClr val="bg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849961"/>
            <a:ext cx="8329432"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Mrs</a:t>
            </a:r>
            <a:r>
              <a:rPr lang="en-US" sz="3600" b="1" dirty="0">
                <a:solidFill>
                  <a:schemeClr val="tx2">
                    <a:lumMod val="50000"/>
                  </a:schemeClr>
                </a:solidFill>
                <a:effectLst>
                  <a:glow rad="101600">
                    <a:schemeClr val="bg1"/>
                  </a:glow>
                </a:effectLst>
                <a:ea typeface="Microsoft YaHei" panose="020B0503020204020204" charset="-122"/>
              </a:rPr>
              <a:t>. </a:t>
            </a:r>
            <a:r>
              <a:rPr lang="en-US" sz="3600" b="1" dirty="0" err="1">
                <a:solidFill>
                  <a:schemeClr val="tx2">
                    <a:lumMod val="50000"/>
                  </a:schemeClr>
                </a:solidFill>
                <a:effectLst>
                  <a:glow rad="101600">
                    <a:schemeClr val="bg1"/>
                  </a:glow>
                </a:effectLst>
                <a:ea typeface="Microsoft YaHei" panose="020B0503020204020204" charset="-122"/>
              </a:rPr>
              <a:t>Nguang</a:t>
            </a:r>
            <a:r>
              <a:rPr lang="en-US" sz="3600" b="1" dirty="0">
                <a:solidFill>
                  <a:schemeClr val="tx2">
                    <a:lumMod val="50000"/>
                  </a:schemeClr>
                </a:solidFill>
                <a:effectLst>
                  <a:glow rad="101600">
                    <a:schemeClr val="bg1"/>
                  </a:glow>
                </a:effectLst>
                <a:ea typeface="Microsoft YaHei" panose="020B0503020204020204" charset="-122"/>
              </a:rPr>
              <a:t>, that they become precious vessels for the Kingdom of God day by day in England. In the name of our Lord Jesus Christ, Amen.</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3/3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2697269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29" r="12481"/>
          <a:stretch/>
        </p:blipFill>
        <p:spPr>
          <a:xfrm>
            <a:off x="0" y="0"/>
            <a:ext cx="9155083" cy="6858000"/>
          </a:xfrm>
          <a:prstGeom prst="rect">
            <a:avLst/>
          </a:prstGeom>
        </p:spPr>
      </p:pic>
    </p:spTree>
    <p:extLst>
      <p:ext uri="{BB962C8B-B14F-4D97-AF65-F5344CB8AC3E}">
        <p14:creationId xmlns:p14="http://schemas.microsoft.com/office/powerpoint/2010/main" val="274779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45" r="12445"/>
          <a:stretch/>
        </p:blipFill>
        <p:spPr>
          <a:xfrm>
            <a:off x="0" y="0"/>
            <a:ext cx="9157320" cy="6858000"/>
          </a:xfrm>
          <a:prstGeom prst="rect">
            <a:avLst/>
          </a:prstGeom>
        </p:spPr>
      </p:pic>
    </p:spTree>
    <p:extLst>
      <p:ext uri="{BB962C8B-B14F-4D97-AF65-F5344CB8AC3E}">
        <p14:creationId xmlns:p14="http://schemas.microsoft.com/office/powerpoint/2010/main" val="1117912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36" r="12436"/>
          <a:stretch/>
        </p:blipFill>
        <p:spPr>
          <a:xfrm>
            <a:off x="0" y="0"/>
            <a:ext cx="9159642" cy="6858000"/>
          </a:xfrm>
          <a:prstGeom prst="rect">
            <a:avLst/>
          </a:prstGeom>
        </p:spPr>
      </p:pic>
    </p:spTree>
    <p:extLst>
      <p:ext uri="{BB962C8B-B14F-4D97-AF65-F5344CB8AC3E}">
        <p14:creationId xmlns:p14="http://schemas.microsoft.com/office/powerpoint/2010/main" val="588676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TotalTime>
  <Words>159</Words>
  <Application>Microsoft Office PowerPoint</Application>
  <PresentationFormat>On-screen Show (4:3)</PresentationFormat>
  <Paragraphs>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Microsoft YaHei</vt:lpstr>
      <vt:lpstr>Arial</vt:lpstr>
      <vt:lpstr>Calibri</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39</cp:revision>
  <dcterms:created xsi:type="dcterms:W3CDTF">2023-06-27T03:11:32Z</dcterms:created>
  <dcterms:modified xsi:type="dcterms:W3CDTF">2024-10-08T03:55:45Z</dcterms:modified>
</cp:coreProperties>
</file>