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10/8/2024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rgbClr val="FF7C80"/>
            </a:gs>
            <a:gs pos="72000">
              <a:srgbClr val="FFFFD9"/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荣耀的天父上帝，感谢祢使用在英国宣教的阮文顺牧师夫妇，今年带领了励德堂两个短宣队，去土耳其和尼泊尔。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26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位英国励德堂会友，透过出国短宣，感受到神爱世人的好消息，看见上帝对跨文化宣教的心意。求圣灵继续在励德堂会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友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4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rgbClr val="FF7C80"/>
            </a:gs>
            <a:gs pos="72000">
              <a:srgbClr val="FFFFD9"/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心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中动工，热诚地在英国本地和海外传福音，基至有人投入全职传道和长期宣教的行列。求圣灵继续充满阮文顺牧师和余惠信师母，成为神国贵重的器皿。奉主耶稣基督的名求，阿们。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7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00" r="12599"/>
          <a:stretch/>
        </p:blipFill>
        <p:spPr>
          <a:xfrm>
            <a:off x="0" y="0"/>
            <a:ext cx="9144000" cy="68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94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48" r="12448"/>
          <a:stretch/>
        </p:blipFill>
        <p:spPr>
          <a:xfrm>
            <a:off x="0" y="0"/>
            <a:ext cx="91566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5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195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2024-10-08T03:52:46Z</dcterms:modified>
</cp:coreProperties>
</file>